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png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38" r:id="rId5"/>
    <p:sldMasterId id="2147484373" r:id="rId6"/>
  </p:sldMasterIdLst>
  <p:notesMasterIdLst>
    <p:notesMasterId r:id="rId26"/>
  </p:notesMasterIdLst>
  <p:handoutMasterIdLst>
    <p:handoutMasterId r:id="rId27"/>
  </p:handoutMasterIdLst>
  <p:sldIdLst>
    <p:sldId id="1443" r:id="rId7"/>
    <p:sldId id="1444" r:id="rId8"/>
    <p:sldId id="1445" r:id="rId9"/>
    <p:sldId id="1381" r:id="rId10"/>
    <p:sldId id="1427" r:id="rId11"/>
    <p:sldId id="1425" r:id="rId12"/>
    <p:sldId id="1417" r:id="rId13"/>
    <p:sldId id="1440" r:id="rId14"/>
    <p:sldId id="1442" r:id="rId15"/>
    <p:sldId id="1421" r:id="rId16"/>
    <p:sldId id="1432" r:id="rId17"/>
    <p:sldId id="1433" r:id="rId18"/>
    <p:sldId id="1434" r:id="rId19"/>
    <p:sldId id="1435" r:id="rId20"/>
    <p:sldId id="1436" r:id="rId21"/>
    <p:sldId id="1428" r:id="rId22"/>
    <p:sldId id="1446" r:id="rId23"/>
    <p:sldId id="1447" r:id="rId24"/>
    <p:sldId id="1448" r:id="rId25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Diane Smith" initials="DS" lastIdx="8" clrIdx="4">
    <p:extLst>
      <p:ext uri="{19B8F6BF-5375-455C-9EA6-DF929625EA0E}">
        <p15:presenceInfo xmlns:p15="http://schemas.microsoft.com/office/powerpoint/2012/main" userId="fca94274d05e11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A0B"/>
    <a:srgbClr val="E81123"/>
    <a:srgbClr val="FFFFFF"/>
    <a:srgbClr val="F3F3F3"/>
    <a:srgbClr val="144D63"/>
    <a:srgbClr val="000000"/>
    <a:srgbClr val="525252"/>
    <a:srgbClr val="EAEAEA"/>
    <a:srgbClr val="0078D7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0597" autoAdjust="0"/>
  </p:normalViewPr>
  <p:slideViewPr>
    <p:cSldViewPr snapToGrid="0">
      <p:cViewPr varScale="1">
        <p:scale>
          <a:sx n="82" d="100"/>
          <a:sy n="82" d="100"/>
        </p:scale>
        <p:origin x="1512" y="10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1140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Tableau Conference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/>
              <a:t>8/18/2017 9:01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2015 Tableau Software.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 dirty="0"/>
              <a:t>Tableau Conference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38EEC551-8CDA-4EB6-89BB-2A86C9F091C8}" type="datetime8">
              <a:rPr lang="en-US" smtClean="0"/>
              <a:pPr/>
              <a:t>8/18/2017 9:01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09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7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576509-A716-D148-9231-A6AE3B93417D}" type="datetime8">
              <a:rPr lang="en-US" smtClean="0"/>
              <a:t>8/18/2017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8/18/2017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71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714061-1F30-6B4A-8EBD-DE86902440F9}" type="datetime8">
              <a:rPr lang="en-US" smtClean="0"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4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349E81-A09C-694F-8B7B-0101822D54DB}" type="datetime8">
              <a:rPr lang="en-US" smtClean="0"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8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68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2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1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61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3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Call out column</a:t>
            </a:r>
            <a:r>
              <a:rPr lang="en-US" baseline="0" dirty="0"/>
              <a:t> B has two </a:t>
            </a:r>
            <a:r>
              <a:rPr lang="en-US" baseline="0"/>
              <a:t>different names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6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Tableau Conference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8/18/2017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emf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1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3.emf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"/>
            <a:ext cx="14631668" cy="823031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5334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31060" y="1427011"/>
            <a:ext cx="6305572" cy="2271391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6695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1329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61182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880750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1149675" indent="-342900">
              <a:spcBef>
                <a:spcPts val="600"/>
              </a:spcBef>
              <a:buFont typeface="Arial"/>
              <a:buChar char="•"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62431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8389902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4630401" cy="8229600"/>
          </a:xfrm>
        </p:spPr>
        <p:txBody>
          <a:bodyPr/>
          <a:lstStyle/>
          <a:p>
            <a:r>
              <a:rPr lang="en-US" dirty="0"/>
              <a:t>Tap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51080751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sz="2400" b="0" i="0">
                <a:latin typeface="Consolas"/>
                <a:cs typeface="Consola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501792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 Revers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644525" y="349250"/>
            <a:ext cx="13985875" cy="1077913"/>
          </a:xfrm>
        </p:spPr>
        <p:txBody>
          <a:bodyPr/>
          <a:lstStyle>
            <a:lvl1pPr>
              <a:defRPr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Sample Code Slide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>
            <a:lvl1pPr>
              <a:defRPr b="0" i="0">
                <a:latin typeface="Consolas"/>
                <a:cs typeface="Consola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930" y="345662"/>
            <a:ext cx="1472148" cy="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81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hit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150454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  <p:sp>
        <p:nvSpPr>
          <p:cNvPr id="7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17200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rgbClr val="00BBC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382" y="459182"/>
            <a:ext cx="1752959" cy="60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95" y="1823478"/>
            <a:ext cx="657030" cy="439905"/>
          </a:xfrm>
          <a:prstGeom prst="rect">
            <a:avLst/>
          </a:prstGeom>
        </p:spPr>
      </p:pic>
      <p:sp>
        <p:nvSpPr>
          <p:cNvPr id="9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5167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981200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14051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904" y="458319"/>
            <a:ext cx="1755469" cy="603106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95" y="1823479"/>
            <a:ext cx="651881" cy="4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5677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an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699" y="461201"/>
            <a:ext cx="1747081" cy="60022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96" y="1830573"/>
            <a:ext cx="648383" cy="434115"/>
          </a:xfrm>
          <a:prstGeom prst="rect">
            <a:avLst/>
          </a:prstGeom>
        </p:spPr>
      </p:pic>
      <p:sp>
        <p:nvSpPr>
          <p:cNvPr id="6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97696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848" y="459182"/>
            <a:ext cx="1752957" cy="602243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45865" y="2953839"/>
            <a:ext cx="11836008" cy="1079598"/>
          </a:xfrm>
        </p:spPr>
        <p:txBody>
          <a:bodyPr/>
          <a:lstStyle>
            <a:lvl1pPr algn="l">
              <a:defRPr sz="66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865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95" y="1820073"/>
            <a:ext cx="658675" cy="4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307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28544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ircleLines_Transparent.png"/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  <p:sp>
        <p:nvSpPr>
          <p:cNvPr id="4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201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Heatmap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9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StackedBar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  <p:sp>
        <p:nvSpPr>
          <p:cNvPr id="4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44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andt_Transparent.pn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ines_Transparent.png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930" y="385384"/>
            <a:ext cx="1581595" cy="5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47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dientGandt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2" name="Rectangle 1"/>
          <p:cNvSpPr/>
          <p:nvPr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© 2017 Tableau Software.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  <p:grpSp>
        <p:nvGrpSpPr>
          <p:cNvPr id="7" name="Tableau Conference Logo Full-Color"/>
          <p:cNvGrpSpPr>
            <a:grpSpLocks noChangeAspect="1"/>
          </p:cNvGrpSpPr>
          <p:nvPr userDrawn="1"/>
        </p:nvGrpSpPr>
        <p:grpSpPr bwMode="auto">
          <a:xfrm>
            <a:off x="3141795" y="2744787"/>
            <a:ext cx="8346810" cy="2740026"/>
            <a:chOff x="-15709" y="-4079"/>
            <a:chExt cx="40637" cy="13340"/>
          </a:xfrm>
        </p:grpSpPr>
        <p:sp>
          <p:nvSpPr>
            <p:cNvPr id="8" name="Word Mark"/>
            <p:cNvSpPr>
              <a:spLocks noEditPoints="1"/>
            </p:cNvSpPr>
            <p:nvPr userDrawn="1"/>
          </p:nvSpPr>
          <p:spPr bwMode="auto">
            <a:xfrm>
              <a:off x="-3527" y="-1219"/>
              <a:ext cx="28455" cy="10480"/>
            </a:xfrm>
            <a:custGeom>
              <a:avLst/>
              <a:gdLst>
                <a:gd name="T0" fmla="*/ 10258 w 28455"/>
                <a:gd name="T1" fmla="*/ 10456 h 10480"/>
                <a:gd name="T2" fmla="*/ 22045 w 28455"/>
                <a:gd name="T3" fmla="*/ 9026 h 10480"/>
                <a:gd name="T4" fmla="*/ 5573 w 28455"/>
                <a:gd name="T5" fmla="*/ 10430 h 10480"/>
                <a:gd name="T6" fmla="*/ 4512 w 28455"/>
                <a:gd name="T7" fmla="*/ 9740 h 10480"/>
                <a:gd name="T8" fmla="*/ 5573 w 28455"/>
                <a:gd name="T9" fmla="*/ 9050 h 10480"/>
                <a:gd name="T10" fmla="*/ 5400 w 28455"/>
                <a:gd name="T11" fmla="*/ 9395 h 10480"/>
                <a:gd name="T12" fmla="*/ 5006 w 28455"/>
                <a:gd name="T13" fmla="*/ 9986 h 10480"/>
                <a:gd name="T14" fmla="*/ 5599 w 28455"/>
                <a:gd name="T15" fmla="*/ 9740 h 10480"/>
                <a:gd name="T16" fmla="*/ 6804 w 28455"/>
                <a:gd name="T17" fmla="*/ 6363 h 10480"/>
                <a:gd name="T18" fmla="*/ 5474 w 28455"/>
                <a:gd name="T19" fmla="*/ 5129 h 10480"/>
                <a:gd name="T20" fmla="*/ 5769 w 28455"/>
                <a:gd name="T21" fmla="*/ 3207 h 10480"/>
                <a:gd name="T22" fmla="*/ 7446 w 28455"/>
                <a:gd name="T23" fmla="*/ 2564 h 10480"/>
                <a:gd name="T24" fmla="*/ 7101 w 28455"/>
                <a:gd name="T25" fmla="*/ 3304 h 10480"/>
                <a:gd name="T26" fmla="*/ 6409 w 28455"/>
                <a:gd name="T27" fmla="*/ 5228 h 10480"/>
                <a:gd name="T28" fmla="*/ 8382 w 28455"/>
                <a:gd name="T29" fmla="*/ 9889 h 10480"/>
                <a:gd name="T30" fmla="*/ 8382 w 28455"/>
                <a:gd name="T31" fmla="*/ 9889 h 10480"/>
                <a:gd name="T32" fmla="*/ 0 w 28455"/>
                <a:gd name="T33" fmla="*/ 3330 h 10480"/>
                <a:gd name="T34" fmla="*/ 27297 w 28455"/>
                <a:gd name="T35" fmla="*/ 5772 h 10480"/>
                <a:gd name="T36" fmla="*/ 25990 w 28455"/>
                <a:gd name="T37" fmla="*/ 5254 h 10480"/>
                <a:gd name="T38" fmla="*/ 25423 w 28455"/>
                <a:gd name="T39" fmla="*/ 5918 h 10480"/>
                <a:gd name="T40" fmla="*/ 28010 w 28455"/>
                <a:gd name="T41" fmla="*/ 6117 h 10480"/>
                <a:gd name="T42" fmla="*/ 27665 w 28455"/>
                <a:gd name="T43" fmla="*/ 2689 h 10480"/>
                <a:gd name="T44" fmla="*/ 2194 w 28455"/>
                <a:gd name="T45" fmla="*/ 9740 h 10480"/>
                <a:gd name="T46" fmla="*/ 2837 w 28455"/>
                <a:gd name="T47" fmla="*/ 9568 h 10480"/>
                <a:gd name="T48" fmla="*/ 2072 w 28455"/>
                <a:gd name="T49" fmla="*/ 9100 h 10480"/>
                <a:gd name="T50" fmla="*/ 2072 w 28455"/>
                <a:gd name="T51" fmla="*/ 10357 h 10480"/>
                <a:gd name="T52" fmla="*/ 2811 w 28455"/>
                <a:gd name="T53" fmla="*/ 9889 h 10480"/>
                <a:gd name="T54" fmla="*/ 26680 w 28455"/>
                <a:gd name="T55" fmla="*/ 9395 h 10480"/>
                <a:gd name="T56" fmla="*/ 19160 w 28455"/>
                <a:gd name="T57" fmla="*/ 9863 h 10480"/>
                <a:gd name="T58" fmla="*/ 16249 w 28455"/>
                <a:gd name="T59" fmla="*/ 10456 h 10480"/>
                <a:gd name="T60" fmla="*/ 16521 w 28455"/>
                <a:gd name="T61" fmla="*/ 9149 h 10480"/>
                <a:gd name="T62" fmla="*/ 16200 w 28455"/>
                <a:gd name="T63" fmla="*/ 9421 h 10480"/>
                <a:gd name="T64" fmla="*/ 16249 w 28455"/>
                <a:gd name="T65" fmla="*/ 9468 h 10480"/>
                <a:gd name="T66" fmla="*/ 17509 w 28455"/>
                <a:gd name="T67" fmla="*/ 5523 h 10480"/>
                <a:gd name="T68" fmla="*/ 19578 w 28455"/>
                <a:gd name="T69" fmla="*/ 6166 h 10480"/>
                <a:gd name="T70" fmla="*/ 17015 w 28455"/>
                <a:gd name="T71" fmla="*/ 6117 h 10480"/>
                <a:gd name="T72" fmla="*/ 16200 w 28455"/>
                <a:gd name="T73" fmla="*/ 4611 h 10480"/>
                <a:gd name="T74" fmla="*/ 16842 w 28455"/>
                <a:gd name="T75" fmla="*/ 2959 h 10480"/>
                <a:gd name="T76" fmla="*/ 18617 w 28455"/>
                <a:gd name="T77" fmla="*/ 2640 h 10480"/>
                <a:gd name="T78" fmla="*/ 19725 w 28455"/>
                <a:gd name="T79" fmla="*/ 3971 h 10480"/>
                <a:gd name="T80" fmla="*/ 17976 w 28455"/>
                <a:gd name="T81" fmla="*/ 3280 h 10480"/>
                <a:gd name="T82" fmla="*/ 23474 w 28455"/>
                <a:gd name="T83" fmla="*/ 6386 h 10480"/>
                <a:gd name="T84" fmla="*/ 21133 w 28455"/>
                <a:gd name="T85" fmla="*/ 5944 h 10480"/>
                <a:gd name="T86" fmla="*/ 20615 w 28455"/>
                <a:gd name="T87" fmla="*/ 4070 h 10480"/>
                <a:gd name="T88" fmla="*/ 21650 w 28455"/>
                <a:gd name="T89" fmla="*/ 2713 h 10480"/>
                <a:gd name="T90" fmla="*/ 24140 w 28455"/>
                <a:gd name="T91" fmla="*/ 2541 h 10480"/>
                <a:gd name="T92" fmla="*/ 21896 w 28455"/>
                <a:gd name="T93" fmla="*/ 3477 h 10480"/>
                <a:gd name="T94" fmla="*/ 21922 w 28455"/>
                <a:gd name="T95" fmla="*/ 5523 h 10480"/>
                <a:gd name="T96" fmla="*/ 12625 w 28455"/>
                <a:gd name="T97" fmla="*/ 6166 h 10480"/>
                <a:gd name="T98" fmla="*/ 9963 w 28455"/>
                <a:gd name="T99" fmla="*/ 6190 h 10480"/>
                <a:gd name="T100" fmla="*/ 12231 w 28455"/>
                <a:gd name="T101" fmla="*/ 2640 h 10480"/>
                <a:gd name="T102" fmla="*/ 13388 w 28455"/>
                <a:gd name="T103" fmla="*/ 3897 h 10480"/>
                <a:gd name="T104" fmla="*/ 13043 w 28455"/>
                <a:gd name="T105" fmla="*/ 5795 h 10480"/>
                <a:gd name="T106" fmla="*/ 11515 w 28455"/>
                <a:gd name="T107" fmla="*/ 3304 h 10480"/>
                <a:gd name="T108" fmla="*/ 11711 w 28455"/>
                <a:gd name="T109" fmla="*/ 5696 h 10480"/>
                <a:gd name="T110" fmla="*/ 24091 w 28455"/>
                <a:gd name="T111" fmla="*/ 9371 h 10480"/>
                <a:gd name="T112" fmla="*/ 24658 w 28455"/>
                <a:gd name="T113" fmla="*/ 9123 h 10480"/>
                <a:gd name="T114" fmla="*/ 23500 w 28455"/>
                <a:gd name="T115" fmla="*/ 9568 h 10480"/>
                <a:gd name="T116" fmla="*/ 24339 w 28455"/>
                <a:gd name="T117" fmla="*/ 10480 h 10480"/>
                <a:gd name="T118" fmla="*/ 24216 w 28455"/>
                <a:gd name="T119" fmla="*/ 10135 h 10480"/>
                <a:gd name="T120" fmla="*/ 15238 w 28455"/>
                <a:gd name="T121" fmla="*/ 7126 h 10480"/>
                <a:gd name="T122" fmla="*/ 13858 w 28455"/>
                <a:gd name="T123" fmla="*/ 9544 h 10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55" h="10480">
                  <a:moveTo>
                    <a:pt x="10258" y="9026"/>
                  </a:moveTo>
                  <a:lnTo>
                    <a:pt x="11416" y="9026"/>
                  </a:lnTo>
                  <a:lnTo>
                    <a:pt x="11416" y="9395"/>
                  </a:lnTo>
                  <a:lnTo>
                    <a:pt x="10676" y="9395"/>
                  </a:lnTo>
                  <a:lnTo>
                    <a:pt x="10676" y="9594"/>
                  </a:lnTo>
                  <a:lnTo>
                    <a:pt x="11293" y="9594"/>
                  </a:lnTo>
                  <a:lnTo>
                    <a:pt x="11293" y="9913"/>
                  </a:lnTo>
                  <a:lnTo>
                    <a:pt x="10676" y="9913"/>
                  </a:lnTo>
                  <a:lnTo>
                    <a:pt x="10676" y="10456"/>
                  </a:lnTo>
                  <a:lnTo>
                    <a:pt x="10258" y="10456"/>
                  </a:lnTo>
                  <a:lnTo>
                    <a:pt x="10258" y="9026"/>
                  </a:lnTo>
                  <a:close/>
                  <a:moveTo>
                    <a:pt x="21650" y="9889"/>
                  </a:moveTo>
                  <a:lnTo>
                    <a:pt x="21256" y="9026"/>
                  </a:lnTo>
                  <a:lnTo>
                    <a:pt x="20712" y="9026"/>
                  </a:lnTo>
                  <a:lnTo>
                    <a:pt x="20712" y="10456"/>
                  </a:lnTo>
                  <a:lnTo>
                    <a:pt x="21107" y="10456"/>
                  </a:lnTo>
                  <a:lnTo>
                    <a:pt x="21107" y="9568"/>
                  </a:lnTo>
                  <a:lnTo>
                    <a:pt x="21551" y="10456"/>
                  </a:lnTo>
                  <a:lnTo>
                    <a:pt x="22045" y="10456"/>
                  </a:lnTo>
                  <a:lnTo>
                    <a:pt x="22045" y="9026"/>
                  </a:lnTo>
                  <a:lnTo>
                    <a:pt x="21650" y="9026"/>
                  </a:lnTo>
                  <a:lnTo>
                    <a:pt x="21650" y="9889"/>
                  </a:lnTo>
                  <a:close/>
                  <a:moveTo>
                    <a:pt x="5993" y="9594"/>
                  </a:moveTo>
                  <a:lnTo>
                    <a:pt x="6017" y="9740"/>
                  </a:lnTo>
                  <a:lnTo>
                    <a:pt x="5993" y="9889"/>
                  </a:lnTo>
                  <a:lnTo>
                    <a:pt x="5967" y="10036"/>
                  </a:lnTo>
                  <a:lnTo>
                    <a:pt x="5894" y="10161"/>
                  </a:lnTo>
                  <a:lnTo>
                    <a:pt x="5819" y="10258"/>
                  </a:lnTo>
                  <a:lnTo>
                    <a:pt x="5696" y="10357"/>
                  </a:lnTo>
                  <a:lnTo>
                    <a:pt x="5573" y="10430"/>
                  </a:lnTo>
                  <a:lnTo>
                    <a:pt x="5424" y="10456"/>
                  </a:lnTo>
                  <a:lnTo>
                    <a:pt x="5252" y="10480"/>
                  </a:lnTo>
                  <a:lnTo>
                    <a:pt x="5079" y="10456"/>
                  </a:lnTo>
                  <a:lnTo>
                    <a:pt x="4933" y="10430"/>
                  </a:lnTo>
                  <a:lnTo>
                    <a:pt x="4810" y="10357"/>
                  </a:lnTo>
                  <a:lnTo>
                    <a:pt x="4711" y="10258"/>
                  </a:lnTo>
                  <a:lnTo>
                    <a:pt x="4611" y="10161"/>
                  </a:lnTo>
                  <a:lnTo>
                    <a:pt x="4562" y="10036"/>
                  </a:lnTo>
                  <a:lnTo>
                    <a:pt x="4512" y="9889"/>
                  </a:lnTo>
                  <a:lnTo>
                    <a:pt x="4512" y="9740"/>
                  </a:lnTo>
                  <a:lnTo>
                    <a:pt x="4512" y="9594"/>
                  </a:lnTo>
                  <a:lnTo>
                    <a:pt x="4562" y="9445"/>
                  </a:lnTo>
                  <a:lnTo>
                    <a:pt x="4611" y="9322"/>
                  </a:lnTo>
                  <a:lnTo>
                    <a:pt x="4711" y="9222"/>
                  </a:lnTo>
                  <a:lnTo>
                    <a:pt x="4810" y="9123"/>
                  </a:lnTo>
                  <a:lnTo>
                    <a:pt x="4933" y="9050"/>
                  </a:lnTo>
                  <a:lnTo>
                    <a:pt x="5079" y="9000"/>
                  </a:lnTo>
                  <a:lnTo>
                    <a:pt x="5252" y="9000"/>
                  </a:lnTo>
                  <a:lnTo>
                    <a:pt x="5424" y="9000"/>
                  </a:lnTo>
                  <a:lnTo>
                    <a:pt x="5573" y="9050"/>
                  </a:lnTo>
                  <a:lnTo>
                    <a:pt x="5696" y="9123"/>
                  </a:lnTo>
                  <a:lnTo>
                    <a:pt x="5819" y="9222"/>
                  </a:lnTo>
                  <a:lnTo>
                    <a:pt x="5894" y="9322"/>
                  </a:lnTo>
                  <a:lnTo>
                    <a:pt x="5967" y="9445"/>
                  </a:lnTo>
                  <a:lnTo>
                    <a:pt x="5993" y="9594"/>
                  </a:lnTo>
                  <a:close/>
                  <a:moveTo>
                    <a:pt x="5599" y="9740"/>
                  </a:moveTo>
                  <a:lnTo>
                    <a:pt x="5573" y="9594"/>
                  </a:lnTo>
                  <a:lnTo>
                    <a:pt x="5500" y="9468"/>
                  </a:lnTo>
                  <a:lnTo>
                    <a:pt x="5450" y="9421"/>
                  </a:lnTo>
                  <a:lnTo>
                    <a:pt x="5400" y="9395"/>
                  </a:lnTo>
                  <a:lnTo>
                    <a:pt x="5327" y="9371"/>
                  </a:lnTo>
                  <a:lnTo>
                    <a:pt x="5252" y="9371"/>
                  </a:lnTo>
                  <a:lnTo>
                    <a:pt x="5178" y="9371"/>
                  </a:lnTo>
                  <a:lnTo>
                    <a:pt x="5105" y="9395"/>
                  </a:lnTo>
                  <a:lnTo>
                    <a:pt x="5055" y="9421"/>
                  </a:lnTo>
                  <a:lnTo>
                    <a:pt x="5006" y="9468"/>
                  </a:lnTo>
                  <a:lnTo>
                    <a:pt x="4956" y="9594"/>
                  </a:lnTo>
                  <a:lnTo>
                    <a:pt x="4933" y="9740"/>
                  </a:lnTo>
                  <a:lnTo>
                    <a:pt x="4956" y="9889"/>
                  </a:lnTo>
                  <a:lnTo>
                    <a:pt x="5006" y="9986"/>
                  </a:lnTo>
                  <a:lnTo>
                    <a:pt x="5055" y="10036"/>
                  </a:lnTo>
                  <a:lnTo>
                    <a:pt x="5105" y="10085"/>
                  </a:lnTo>
                  <a:lnTo>
                    <a:pt x="5178" y="10111"/>
                  </a:lnTo>
                  <a:lnTo>
                    <a:pt x="5252" y="10111"/>
                  </a:lnTo>
                  <a:lnTo>
                    <a:pt x="5327" y="10111"/>
                  </a:lnTo>
                  <a:lnTo>
                    <a:pt x="5400" y="10085"/>
                  </a:lnTo>
                  <a:lnTo>
                    <a:pt x="5450" y="10036"/>
                  </a:lnTo>
                  <a:lnTo>
                    <a:pt x="5500" y="9986"/>
                  </a:lnTo>
                  <a:lnTo>
                    <a:pt x="5573" y="9889"/>
                  </a:lnTo>
                  <a:lnTo>
                    <a:pt x="5599" y="9740"/>
                  </a:lnTo>
                  <a:close/>
                  <a:moveTo>
                    <a:pt x="8113" y="2541"/>
                  </a:moveTo>
                  <a:lnTo>
                    <a:pt x="8925" y="2541"/>
                  </a:lnTo>
                  <a:lnTo>
                    <a:pt x="8902" y="6190"/>
                  </a:lnTo>
                  <a:lnTo>
                    <a:pt x="8604" y="6289"/>
                  </a:lnTo>
                  <a:lnTo>
                    <a:pt x="8259" y="6363"/>
                  </a:lnTo>
                  <a:lnTo>
                    <a:pt x="7891" y="6412"/>
                  </a:lnTo>
                  <a:lnTo>
                    <a:pt x="7496" y="6436"/>
                  </a:lnTo>
                  <a:lnTo>
                    <a:pt x="7248" y="6436"/>
                  </a:lnTo>
                  <a:lnTo>
                    <a:pt x="7026" y="6412"/>
                  </a:lnTo>
                  <a:lnTo>
                    <a:pt x="6804" y="6363"/>
                  </a:lnTo>
                  <a:lnTo>
                    <a:pt x="6608" y="6313"/>
                  </a:lnTo>
                  <a:lnTo>
                    <a:pt x="6409" y="6240"/>
                  </a:lnTo>
                  <a:lnTo>
                    <a:pt x="6237" y="6140"/>
                  </a:lnTo>
                  <a:lnTo>
                    <a:pt x="6090" y="6041"/>
                  </a:lnTo>
                  <a:lnTo>
                    <a:pt x="5941" y="5918"/>
                  </a:lnTo>
                  <a:lnTo>
                    <a:pt x="5819" y="5795"/>
                  </a:lnTo>
                  <a:lnTo>
                    <a:pt x="5696" y="5646"/>
                  </a:lnTo>
                  <a:lnTo>
                    <a:pt x="5599" y="5500"/>
                  </a:lnTo>
                  <a:lnTo>
                    <a:pt x="5523" y="5327"/>
                  </a:lnTo>
                  <a:lnTo>
                    <a:pt x="5474" y="5129"/>
                  </a:lnTo>
                  <a:lnTo>
                    <a:pt x="5424" y="4933"/>
                  </a:lnTo>
                  <a:lnTo>
                    <a:pt x="5400" y="4710"/>
                  </a:lnTo>
                  <a:lnTo>
                    <a:pt x="5400" y="4488"/>
                  </a:lnTo>
                  <a:lnTo>
                    <a:pt x="5400" y="4266"/>
                  </a:lnTo>
                  <a:lnTo>
                    <a:pt x="5424" y="4070"/>
                  </a:lnTo>
                  <a:lnTo>
                    <a:pt x="5474" y="3871"/>
                  </a:lnTo>
                  <a:lnTo>
                    <a:pt x="5523" y="3699"/>
                  </a:lnTo>
                  <a:lnTo>
                    <a:pt x="5599" y="3526"/>
                  </a:lnTo>
                  <a:lnTo>
                    <a:pt x="5672" y="3354"/>
                  </a:lnTo>
                  <a:lnTo>
                    <a:pt x="5769" y="3207"/>
                  </a:lnTo>
                  <a:lnTo>
                    <a:pt x="5892" y="3084"/>
                  </a:lnTo>
                  <a:lnTo>
                    <a:pt x="6015" y="2959"/>
                  </a:lnTo>
                  <a:lnTo>
                    <a:pt x="6140" y="2862"/>
                  </a:lnTo>
                  <a:lnTo>
                    <a:pt x="6286" y="2763"/>
                  </a:lnTo>
                  <a:lnTo>
                    <a:pt x="6459" y="2689"/>
                  </a:lnTo>
                  <a:lnTo>
                    <a:pt x="6631" y="2640"/>
                  </a:lnTo>
                  <a:lnTo>
                    <a:pt x="6804" y="2590"/>
                  </a:lnTo>
                  <a:lnTo>
                    <a:pt x="7002" y="2564"/>
                  </a:lnTo>
                  <a:lnTo>
                    <a:pt x="7198" y="2564"/>
                  </a:lnTo>
                  <a:lnTo>
                    <a:pt x="7446" y="2564"/>
                  </a:lnTo>
                  <a:lnTo>
                    <a:pt x="7692" y="2614"/>
                  </a:lnTo>
                  <a:lnTo>
                    <a:pt x="7914" y="2689"/>
                  </a:lnTo>
                  <a:lnTo>
                    <a:pt x="8113" y="2812"/>
                  </a:lnTo>
                  <a:lnTo>
                    <a:pt x="8113" y="2541"/>
                  </a:lnTo>
                  <a:close/>
                  <a:moveTo>
                    <a:pt x="8113" y="3552"/>
                  </a:moveTo>
                  <a:lnTo>
                    <a:pt x="7940" y="3429"/>
                  </a:lnTo>
                  <a:lnTo>
                    <a:pt x="7742" y="3354"/>
                  </a:lnTo>
                  <a:lnTo>
                    <a:pt x="7546" y="3304"/>
                  </a:lnTo>
                  <a:lnTo>
                    <a:pt x="7347" y="3304"/>
                  </a:lnTo>
                  <a:lnTo>
                    <a:pt x="7101" y="3304"/>
                  </a:lnTo>
                  <a:lnTo>
                    <a:pt x="6879" y="3380"/>
                  </a:lnTo>
                  <a:lnTo>
                    <a:pt x="6707" y="3477"/>
                  </a:lnTo>
                  <a:lnTo>
                    <a:pt x="6534" y="3625"/>
                  </a:lnTo>
                  <a:lnTo>
                    <a:pt x="6409" y="3798"/>
                  </a:lnTo>
                  <a:lnTo>
                    <a:pt x="6312" y="3994"/>
                  </a:lnTo>
                  <a:lnTo>
                    <a:pt x="6263" y="4242"/>
                  </a:lnTo>
                  <a:lnTo>
                    <a:pt x="6237" y="4488"/>
                  </a:lnTo>
                  <a:lnTo>
                    <a:pt x="6263" y="4784"/>
                  </a:lnTo>
                  <a:lnTo>
                    <a:pt x="6312" y="5006"/>
                  </a:lnTo>
                  <a:lnTo>
                    <a:pt x="6409" y="5228"/>
                  </a:lnTo>
                  <a:lnTo>
                    <a:pt x="6534" y="5401"/>
                  </a:lnTo>
                  <a:lnTo>
                    <a:pt x="6707" y="5523"/>
                  </a:lnTo>
                  <a:lnTo>
                    <a:pt x="6929" y="5623"/>
                  </a:lnTo>
                  <a:lnTo>
                    <a:pt x="7151" y="5672"/>
                  </a:lnTo>
                  <a:lnTo>
                    <a:pt x="7420" y="5696"/>
                  </a:lnTo>
                  <a:lnTo>
                    <a:pt x="7718" y="5672"/>
                  </a:lnTo>
                  <a:lnTo>
                    <a:pt x="7914" y="5646"/>
                  </a:lnTo>
                  <a:lnTo>
                    <a:pt x="8113" y="5623"/>
                  </a:lnTo>
                  <a:lnTo>
                    <a:pt x="8113" y="3552"/>
                  </a:lnTo>
                  <a:close/>
                  <a:moveTo>
                    <a:pt x="8382" y="9889"/>
                  </a:moveTo>
                  <a:lnTo>
                    <a:pt x="7964" y="9026"/>
                  </a:lnTo>
                  <a:lnTo>
                    <a:pt x="7446" y="9026"/>
                  </a:lnTo>
                  <a:lnTo>
                    <a:pt x="7446" y="10456"/>
                  </a:lnTo>
                  <a:lnTo>
                    <a:pt x="7841" y="10456"/>
                  </a:lnTo>
                  <a:lnTo>
                    <a:pt x="7841" y="9568"/>
                  </a:lnTo>
                  <a:lnTo>
                    <a:pt x="8259" y="10456"/>
                  </a:lnTo>
                  <a:lnTo>
                    <a:pt x="8753" y="10456"/>
                  </a:lnTo>
                  <a:lnTo>
                    <a:pt x="8753" y="9026"/>
                  </a:lnTo>
                  <a:lnTo>
                    <a:pt x="8382" y="9026"/>
                  </a:lnTo>
                  <a:lnTo>
                    <a:pt x="8382" y="9889"/>
                  </a:lnTo>
                  <a:close/>
                  <a:moveTo>
                    <a:pt x="1998" y="6412"/>
                  </a:moveTo>
                  <a:lnTo>
                    <a:pt x="2787" y="6412"/>
                  </a:lnTo>
                  <a:lnTo>
                    <a:pt x="2787" y="4119"/>
                  </a:lnTo>
                  <a:lnTo>
                    <a:pt x="4807" y="4119"/>
                  </a:lnTo>
                  <a:lnTo>
                    <a:pt x="4807" y="3330"/>
                  </a:lnTo>
                  <a:lnTo>
                    <a:pt x="2787" y="3330"/>
                  </a:lnTo>
                  <a:lnTo>
                    <a:pt x="2787" y="1111"/>
                  </a:lnTo>
                  <a:lnTo>
                    <a:pt x="1998" y="1111"/>
                  </a:lnTo>
                  <a:lnTo>
                    <a:pt x="1998" y="3330"/>
                  </a:lnTo>
                  <a:lnTo>
                    <a:pt x="0" y="3330"/>
                  </a:lnTo>
                  <a:lnTo>
                    <a:pt x="0" y="4119"/>
                  </a:lnTo>
                  <a:lnTo>
                    <a:pt x="1998" y="4119"/>
                  </a:lnTo>
                  <a:lnTo>
                    <a:pt x="1998" y="6412"/>
                  </a:lnTo>
                  <a:close/>
                  <a:moveTo>
                    <a:pt x="27665" y="2689"/>
                  </a:moveTo>
                  <a:lnTo>
                    <a:pt x="27665" y="5055"/>
                  </a:lnTo>
                  <a:lnTo>
                    <a:pt x="27642" y="5254"/>
                  </a:lnTo>
                  <a:lnTo>
                    <a:pt x="27592" y="5427"/>
                  </a:lnTo>
                  <a:lnTo>
                    <a:pt x="27519" y="5573"/>
                  </a:lnTo>
                  <a:lnTo>
                    <a:pt x="27420" y="5672"/>
                  </a:lnTo>
                  <a:lnTo>
                    <a:pt x="27297" y="5772"/>
                  </a:lnTo>
                  <a:lnTo>
                    <a:pt x="27150" y="5819"/>
                  </a:lnTo>
                  <a:lnTo>
                    <a:pt x="27002" y="5869"/>
                  </a:lnTo>
                  <a:lnTo>
                    <a:pt x="26803" y="5869"/>
                  </a:lnTo>
                  <a:lnTo>
                    <a:pt x="26631" y="5869"/>
                  </a:lnTo>
                  <a:lnTo>
                    <a:pt x="26458" y="5819"/>
                  </a:lnTo>
                  <a:lnTo>
                    <a:pt x="26312" y="5772"/>
                  </a:lnTo>
                  <a:lnTo>
                    <a:pt x="26186" y="5672"/>
                  </a:lnTo>
                  <a:lnTo>
                    <a:pt x="26090" y="5573"/>
                  </a:lnTo>
                  <a:lnTo>
                    <a:pt x="26014" y="5427"/>
                  </a:lnTo>
                  <a:lnTo>
                    <a:pt x="25990" y="5254"/>
                  </a:lnTo>
                  <a:lnTo>
                    <a:pt x="25967" y="5055"/>
                  </a:lnTo>
                  <a:lnTo>
                    <a:pt x="25967" y="2689"/>
                  </a:lnTo>
                  <a:lnTo>
                    <a:pt x="25152" y="2689"/>
                  </a:lnTo>
                  <a:lnTo>
                    <a:pt x="25152" y="5155"/>
                  </a:lnTo>
                  <a:lnTo>
                    <a:pt x="25178" y="5301"/>
                  </a:lnTo>
                  <a:lnTo>
                    <a:pt x="25178" y="5427"/>
                  </a:lnTo>
                  <a:lnTo>
                    <a:pt x="25225" y="5573"/>
                  </a:lnTo>
                  <a:lnTo>
                    <a:pt x="25274" y="5696"/>
                  </a:lnTo>
                  <a:lnTo>
                    <a:pt x="25350" y="5819"/>
                  </a:lnTo>
                  <a:lnTo>
                    <a:pt x="25423" y="5918"/>
                  </a:lnTo>
                  <a:lnTo>
                    <a:pt x="25497" y="6017"/>
                  </a:lnTo>
                  <a:lnTo>
                    <a:pt x="25596" y="6117"/>
                  </a:lnTo>
                  <a:lnTo>
                    <a:pt x="25841" y="6263"/>
                  </a:lnTo>
                  <a:lnTo>
                    <a:pt x="26113" y="6386"/>
                  </a:lnTo>
                  <a:lnTo>
                    <a:pt x="26458" y="6436"/>
                  </a:lnTo>
                  <a:lnTo>
                    <a:pt x="26803" y="6462"/>
                  </a:lnTo>
                  <a:lnTo>
                    <a:pt x="27174" y="6436"/>
                  </a:lnTo>
                  <a:lnTo>
                    <a:pt x="27493" y="6386"/>
                  </a:lnTo>
                  <a:lnTo>
                    <a:pt x="27788" y="6263"/>
                  </a:lnTo>
                  <a:lnTo>
                    <a:pt x="28010" y="6117"/>
                  </a:lnTo>
                  <a:lnTo>
                    <a:pt x="28110" y="6017"/>
                  </a:lnTo>
                  <a:lnTo>
                    <a:pt x="28209" y="5918"/>
                  </a:lnTo>
                  <a:lnTo>
                    <a:pt x="28282" y="5819"/>
                  </a:lnTo>
                  <a:lnTo>
                    <a:pt x="28355" y="5696"/>
                  </a:lnTo>
                  <a:lnTo>
                    <a:pt x="28405" y="5573"/>
                  </a:lnTo>
                  <a:lnTo>
                    <a:pt x="28431" y="5427"/>
                  </a:lnTo>
                  <a:lnTo>
                    <a:pt x="28455" y="5301"/>
                  </a:lnTo>
                  <a:lnTo>
                    <a:pt x="28455" y="5155"/>
                  </a:lnTo>
                  <a:lnTo>
                    <a:pt x="28455" y="2689"/>
                  </a:lnTo>
                  <a:lnTo>
                    <a:pt x="27665" y="2689"/>
                  </a:lnTo>
                  <a:close/>
                  <a:moveTo>
                    <a:pt x="2761" y="9986"/>
                  </a:moveTo>
                  <a:lnTo>
                    <a:pt x="2688" y="10062"/>
                  </a:lnTo>
                  <a:lnTo>
                    <a:pt x="2615" y="10111"/>
                  </a:lnTo>
                  <a:lnTo>
                    <a:pt x="2516" y="10135"/>
                  </a:lnTo>
                  <a:lnTo>
                    <a:pt x="2442" y="10135"/>
                  </a:lnTo>
                  <a:lnTo>
                    <a:pt x="2367" y="10111"/>
                  </a:lnTo>
                  <a:lnTo>
                    <a:pt x="2317" y="10062"/>
                  </a:lnTo>
                  <a:lnTo>
                    <a:pt x="2270" y="10012"/>
                  </a:lnTo>
                  <a:lnTo>
                    <a:pt x="2220" y="9889"/>
                  </a:lnTo>
                  <a:lnTo>
                    <a:pt x="2194" y="9740"/>
                  </a:lnTo>
                  <a:lnTo>
                    <a:pt x="2220" y="9594"/>
                  </a:lnTo>
                  <a:lnTo>
                    <a:pt x="2270" y="9468"/>
                  </a:lnTo>
                  <a:lnTo>
                    <a:pt x="2317" y="9421"/>
                  </a:lnTo>
                  <a:lnTo>
                    <a:pt x="2367" y="9371"/>
                  </a:lnTo>
                  <a:lnTo>
                    <a:pt x="2442" y="9345"/>
                  </a:lnTo>
                  <a:lnTo>
                    <a:pt x="2516" y="9345"/>
                  </a:lnTo>
                  <a:lnTo>
                    <a:pt x="2615" y="9345"/>
                  </a:lnTo>
                  <a:lnTo>
                    <a:pt x="2688" y="9395"/>
                  </a:lnTo>
                  <a:lnTo>
                    <a:pt x="2761" y="9468"/>
                  </a:lnTo>
                  <a:lnTo>
                    <a:pt x="2837" y="9568"/>
                  </a:lnTo>
                  <a:lnTo>
                    <a:pt x="3156" y="9395"/>
                  </a:lnTo>
                  <a:lnTo>
                    <a:pt x="3106" y="9296"/>
                  </a:lnTo>
                  <a:lnTo>
                    <a:pt x="3033" y="9199"/>
                  </a:lnTo>
                  <a:lnTo>
                    <a:pt x="2960" y="9123"/>
                  </a:lnTo>
                  <a:lnTo>
                    <a:pt x="2861" y="9076"/>
                  </a:lnTo>
                  <a:lnTo>
                    <a:pt x="2688" y="9026"/>
                  </a:lnTo>
                  <a:lnTo>
                    <a:pt x="2490" y="9000"/>
                  </a:lnTo>
                  <a:lnTo>
                    <a:pt x="2343" y="9000"/>
                  </a:lnTo>
                  <a:lnTo>
                    <a:pt x="2194" y="9050"/>
                  </a:lnTo>
                  <a:lnTo>
                    <a:pt x="2072" y="9100"/>
                  </a:lnTo>
                  <a:lnTo>
                    <a:pt x="1972" y="9199"/>
                  </a:lnTo>
                  <a:lnTo>
                    <a:pt x="1897" y="9296"/>
                  </a:lnTo>
                  <a:lnTo>
                    <a:pt x="1823" y="9421"/>
                  </a:lnTo>
                  <a:lnTo>
                    <a:pt x="1774" y="9568"/>
                  </a:lnTo>
                  <a:lnTo>
                    <a:pt x="1774" y="9740"/>
                  </a:lnTo>
                  <a:lnTo>
                    <a:pt x="1774" y="9889"/>
                  </a:lnTo>
                  <a:lnTo>
                    <a:pt x="1823" y="10036"/>
                  </a:lnTo>
                  <a:lnTo>
                    <a:pt x="1897" y="10161"/>
                  </a:lnTo>
                  <a:lnTo>
                    <a:pt x="1972" y="10284"/>
                  </a:lnTo>
                  <a:lnTo>
                    <a:pt x="2072" y="10357"/>
                  </a:lnTo>
                  <a:lnTo>
                    <a:pt x="2194" y="10430"/>
                  </a:lnTo>
                  <a:lnTo>
                    <a:pt x="2343" y="10456"/>
                  </a:lnTo>
                  <a:lnTo>
                    <a:pt x="2490" y="10480"/>
                  </a:lnTo>
                  <a:lnTo>
                    <a:pt x="2615" y="10480"/>
                  </a:lnTo>
                  <a:lnTo>
                    <a:pt x="2712" y="10456"/>
                  </a:lnTo>
                  <a:lnTo>
                    <a:pt x="2811" y="10407"/>
                  </a:lnTo>
                  <a:lnTo>
                    <a:pt x="2910" y="10357"/>
                  </a:lnTo>
                  <a:lnTo>
                    <a:pt x="3057" y="10234"/>
                  </a:lnTo>
                  <a:lnTo>
                    <a:pt x="3182" y="10062"/>
                  </a:lnTo>
                  <a:lnTo>
                    <a:pt x="2811" y="9889"/>
                  </a:lnTo>
                  <a:lnTo>
                    <a:pt x="2761" y="9986"/>
                  </a:lnTo>
                  <a:close/>
                  <a:moveTo>
                    <a:pt x="26286" y="10456"/>
                  </a:moveTo>
                  <a:lnTo>
                    <a:pt x="27446" y="10456"/>
                  </a:lnTo>
                  <a:lnTo>
                    <a:pt x="27446" y="10085"/>
                  </a:lnTo>
                  <a:lnTo>
                    <a:pt x="26680" y="10085"/>
                  </a:lnTo>
                  <a:lnTo>
                    <a:pt x="26680" y="9863"/>
                  </a:lnTo>
                  <a:lnTo>
                    <a:pt x="27323" y="9863"/>
                  </a:lnTo>
                  <a:lnTo>
                    <a:pt x="27323" y="9544"/>
                  </a:lnTo>
                  <a:lnTo>
                    <a:pt x="26680" y="9544"/>
                  </a:lnTo>
                  <a:lnTo>
                    <a:pt x="26680" y="9395"/>
                  </a:lnTo>
                  <a:lnTo>
                    <a:pt x="27446" y="9395"/>
                  </a:lnTo>
                  <a:lnTo>
                    <a:pt x="27446" y="9026"/>
                  </a:lnTo>
                  <a:lnTo>
                    <a:pt x="26286" y="9026"/>
                  </a:lnTo>
                  <a:lnTo>
                    <a:pt x="26286" y="10456"/>
                  </a:lnTo>
                  <a:close/>
                  <a:moveTo>
                    <a:pt x="18125" y="10456"/>
                  </a:moveTo>
                  <a:lnTo>
                    <a:pt x="19259" y="10456"/>
                  </a:lnTo>
                  <a:lnTo>
                    <a:pt x="19259" y="10085"/>
                  </a:lnTo>
                  <a:lnTo>
                    <a:pt x="18520" y="10085"/>
                  </a:lnTo>
                  <a:lnTo>
                    <a:pt x="18520" y="9863"/>
                  </a:lnTo>
                  <a:lnTo>
                    <a:pt x="19160" y="9863"/>
                  </a:lnTo>
                  <a:lnTo>
                    <a:pt x="19160" y="9544"/>
                  </a:lnTo>
                  <a:lnTo>
                    <a:pt x="18520" y="9544"/>
                  </a:lnTo>
                  <a:lnTo>
                    <a:pt x="18520" y="9395"/>
                  </a:lnTo>
                  <a:lnTo>
                    <a:pt x="19259" y="9395"/>
                  </a:lnTo>
                  <a:lnTo>
                    <a:pt x="19259" y="9026"/>
                  </a:lnTo>
                  <a:lnTo>
                    <a:pt x="18125" y="9026"/>
                  </a:lnTo>
                  <a:lnTo>
                    <a:pt x="18125" y="10456"/>
                  </a:lnTo>
                  <a:close/>
                  <a:moveTo>
                    <a:pt x="16422" y="9913"/>
                  </a:moveTo>
                  <a:lnTo>
                    <a:pt x="16717" y="10456"/>
                  </a:lnTo>
                  <a:lnTo>
                    <a:pt x="16249" y="10456"/>
                  </a:lnTo>
                  <a:lnTo>
                    <a:pt x="16027" y="9986"/>
                  </a:lnTo>
                  <a:lnTo>
                    <a:pt x="15855" y="9986"/>
                  </a:lnTo>
                  <a:lnTo>
                    <a:pt x="15855" y="10456"/>
                  </a:lnTo>
                  <a:lnTo>
                    <a:pt x="15437" y="10456"/>
                  </a:lnTo>
                  <a:lnTo>
                    <a:pt x="15437" y="9026"/>
                  </a:lnTo>
                  <a:lnTo>
                    <a:pt x="16127" y="9026"/>
                  </a:lnTo>
                  <a:lnTo>
                    <a:pt x="16249" y="9026"/>
                  </a:lnTo>
                  <a:lnTo>
                    <a:pt x="16349" y="9050"/>
                  </a:lnTo>
                  <a:lnTo>
                    <a:pt x="16445" y="9100"/>
                  </a:lnTo>
                  <a:lnTo>
                    <a:pt x="16521" y="9149"/>
                  </a:lnTo>
                  <a:lnTo>
                    <a:pt x="16594" y="9222"/>
                  </a:lnTo>
                  <a:lnTo>
                    <a:pt x="16618" y="9296"/>
                  </a:lnTo>
                  <a:lnTo>
                    <a:pt x="16668" y="9395"/>
                  </a:lnTo>
                  <a:lnTo>
                    <a:pt x="16668" y="9494"/>
                  </a:lnTo>
                  <a:lnTo>
                    <a:pt x="16644" y="9641"/>
                  </a:lnTo>
                  <a:lnTo>
                    <a:pt x="16594" y="9766"/>
                  </a:lnTo>
                  <a:lnTo>
                    <a:pt x="16521" y="9839"/>
                  </a:lnTo>
                  <a:lnTo>
                    <a:pt x="16422" y="9913"/>
                  </a:lnTo>
                  <a:close/>
                  <a:moveTo>
                    <a:pt x="16249" y="9468"/>
                  </a:moveTo>
                  <a:lnTo>
                    <a:pt x="16200" y="9421"/>
                  </a:lnTo>
                  <a:lnTo>
                    <a:pt x="16176" y="9395"/>
                  </a:lnTo>
                  <a:lnTo>
                    <a:pt x="16101" y="9395"/>
                  </a:lnTo>
                  <a:lnTo>
                    <a:pt x="15855" y="9395"/>
                  </a:lnTo>
                  <a:lnTo>
                    <a:pt x="15855" y="9667"/>
                  </a:lnTo>
                  <a:lnTo>
                    <a:pt x="16101" y="9667"/>
                  </a:lnTo>
                  <a:lnTo>
                    <a:pt x="16176" y="9667"/>
                  </a:lnTo>
                  <a:lnTo>
                    <a:pt x="16200" y="9641"/>
                  </a:lnTo>
                  <a:lnTo>
                    <a:pt x="16249" y="9594"/>
                  </a:lnTo>
                  <a:lnTo>
                    <a:pt x="16249" y="9544"/>
                  </a:lnTo>
                  <a:lnTo>
                    <a:pt x="16249" y="9468"/>
                  </a:lnTo>
                  <a:close/>
                  <a:moveTo>
                    <a:pt x="19725" y="3971"/>
                  </a:moveTo>
                  <a:lnTo>
                    <a:pt x="19774" y="4193"/>
                  </a:lnTo>
                  <a:lnTo>
                    <a:pt x="19774" y="4415"/>
                  </a:lnTo>
                  <a:lnTo>
                    <a:pt x="19774" y="4637"/>
                  </a:lnTo>
                  <a:lnTo>
                    <a:pt x="17039" y="4637"/>
                  </a:lnTo>
                  <a:lnTo>
                    <a:pt x="17064" y="4883"/>
                  </a:lnTo>
                  <a:lnTo>
                    <a:pt x="17138" y="5081"/>
                  </a:lnTo>
                  <a:lnTo>
                    <a:pt x="17237" y="5278"/>
                  </a:lnTo>
                  <a:lnTo>
                    <a:pt x="17360" y="5401"/>
                  </a:lnTo>
                  <a:lnTo>
                    <a:pt x="17509" y="5523"/>
                  </a:lnTo>
                  <a:lnTo>
                    <a:pt x="17681" y="5623"/>
                  </a:lnTo>
                  <a:lnTo>
                    <a:pt x="17877" y="5672"/>
                  </a:lnTo>
                  <a:lnTo>
                    <a:pt x="18076" y="5696"/>
                  </a:lnTo>
                  <a:lnTo>
                    <a:pt x="18470" y="5696"/>
                  </a:lnTo>
                  <a:lnTo>
                    <a:pt x="18865" y="5646"/>
                  </a:lnTo>
                  <a:lnTo>
                    <a:pt x="19061" y="5599"/>
                  </a:lnTo>
                  <a:lnTo>
                    <a:pt x="19259" y="5549"/>
                  </a:lnTo>
                  <a:lnTo>
                    <a:pt x="19432" y="5474"/>
                  </a:lnTo>
                  <a:lnTo>
                    <a:pt x="19578" y="5401"/>
                  </a:lnTo>
                  <a:lnTo>
                    <a:pt x="19578" y="6166"/>
                  </a:lnTo>
                  <a:lnTo>
                    <a:pt x="19210" y="6313"/>
                  </a:lnTo>
                  <a:lnTo>
                    <a:pt x="18839" y="6412"/>
                  </a:lnTo>
                  <a:lnTo>
                    <a:pt x="18643" y="6436"/>
                  </a:lnTo>
                  <a:lnTo>
                    <a:pt x="18421" y="6462"/>
                  </a:lnTo>
                  <a:lnTo>
                    <a:pt x="17976" y="6436"/>
                  </a:lnTo>
                  <a:lnTo>
                    <a:pt x="17754" y="6412"/>
                  </a:lnTo>
                  <a:lnTo>
                    <a:pt x="17556" y="6363"/>
                  </a:lnTo>
                  <a:lnTo>
                    <a:pt x="17360" y="6289"/>
                  </a:lnTo>
                  <a:lnTo>
                    <a:pt x="17187" y="6214"/>
                  </a:lnTo>
                  <a:lnTo>
                    <a:pt x="17015" y="6117"/>
                  </a:lnTo>
                  <a:lnTo>
                    <a:pt x="16866" y="6017"/>
                  </a:lnTo>
                  <a:lnTo>
                    <a:pt x="16743" y="5895"/>
                  </a:lnTo>
                  <a:lnTo>
                    <a:pt x="16620" y="5772"/>
                  </a:lnTo>
                  <a:lnTo>
                    <a:pt x="16497" y="5623"/>
                  </a:lnTo>
                  <a:lnTo>
                    <a:pt x="16422" y="5474"/>
                  </a:lnTo>
                  <a:lnTo>
                    <a:pt x="16349" y="5327"/>
                  </a:lnTo>
                  <a:lnTo>
                    <a:pt x="16275" y="5155"/>
                  </a:lnTo>
                  <a:lnTo>
                    <a:pt x="16226" y="4982"/>
                  </a:lnTo>
                  <a:lnTo>
                    <a:pt x="16200" y="4810"/>
                  </a:lnTo>
                  <a:lnTo>
                    <a:pt x="16200" y="4611"/>
                  </a:lnTo>
                  <a:lnTo>
                    <a:pt x="16200" y="4439"/>
                  </a:lnTo>
                  <a:lnTo>
                    <a:pt x="16200" y="4242"/>
                  </a:lnTo>
                  <a:lnTo>
                    <a:pt x="16226" y="4044"/>
                  </a:lnTo>
                  <a:lnTo>
                    <a:pt x="16275" y="3848"/>
                  </a:lnTo>
                  <a:lnTo>
                    <a:pt x="16349" y="3675"/>
                  </a:lnTo>
                  <a:lnTo>
                    <a:pt x="16422" y="3503"/>
                  </a:lnTo>
                  <a:lnTo>
                    <a:pt x="16497" y="3354"/>
                  </a:lnTo>
                  <a:lnTo>
                    <a:pt x="16594" y="3207"/>
                  </a:lnTo>
                  <a:lnTo>
                    <a:pt x="16720" y="3084"/>
                  </a:lnTo>
                  <a:lnTo>
                    <a:pt x="16842" y="2959"/>
                  </a:lnTo>
                  <a:lnTo>
                    <a:pt x="16989" y="2862"/>
                  </a:lnTo>
                  <a:lnTo>
                    <a:pt x="17138" y="2763"/>
                  </a:lnTo>
                  <a:lnTo>
                    <a:pt x="17287" y="2689"/>
                  </a:lnTo>
                  <a:lnTo>
                    <a:pt x="17459" y="2614"/>
                  </a:lnTo>
                  <a:lnTo>
                    <a:pt x="17632" y="2590"/>
                  </a:lnTo>
                  <a:lnTo>
                    <a:pt x="17828" y="2564"/>
                  </a:lnTo>
                  <a:lnTo>
                    <a:pt x="18026" y="2541"/>
                  </a:lnTo>
                  <a:lnTo>
                    <a:pt x="18248" y="2564"/>
                  </a:lnTo>
                  <a:lnTo>
                    <a:pt x="18444" y="2590"/>
                  </a:lnTo>
                  <a:lnTo>
                    <a:pt x="18617" y="2640"/>
                  </a:lnTo>
                  <a:lnTo>
                    <a:pt x="18789" y="2689"/>
                  </a:lnTo>
                  <a:lnTo>
                    <a:pt x="18962" y="2786"/>
                  </a:lnTo>
                  <a:lnTo>
                    <a:pt x="19110" y="2886"/>
                  </a:lnTo>
                  <a:lnTo>
                    <a:pt x="19233" y="2985"/>
                  </a:lnTo>
                  <a:lnTo>
                    <a:pt x="19356" y="3131"/>
                  </a:lnTo>
                  <a:lnTo>
                    <a:pt x="19455" y="3280"/>
                  </a:lnTo>
                  <a:lnTo>
                    <a:pt x="19555" y="3429"/>
                  </a:lnTo>
                  <a:lnTo>
                    <a:pt x="19628" y="3602"/>
                  </a:lnTo>
                  <a:lnTo>
                    <a:pt x="19701" y="3774"/>
                  </a:lnTo>
                  <a:lnTo>
                    <a:pt x="19725" y="3971"/>
                  </a:lnTo>
                  <a:close/>
                  <a:moveTo>
                    <a:pt x="18914" y="4044"/>
                  </a:moveTo>
                  <a:lnTo>
                    <a:pt x="18888" y="3871"/>
                  </a:lnTo>
                  <a:lnTo>
                    <a:pt x="18839" y="3725"/>
                  </a:lnTo>
                  <a:lnTo>
                    <a:pt x="18789" y="3602"/>
                  </a:lnTo>
                  <a:lnTo>
                    <a:pt x="18692" y="3503"/>
                  </a:lnTo>
                  <a:lnTo>
                    <a:pt x="18593" y="3403"/>
                  </a:lnTo>
                  <a:lnTo>
                    <a:pt x="18470" y="3354"/>
                  </a:lnTo>
                  <a:lnTo>
                    <a:pt x="18321" y="3304"/>
                  </a:lnTo>
                  <a:lnTo>
                    <a:pt x="18149" y="3280"/>
                  </a:lnTo>
                  <a:lnTo>
                    <a:pt x="17976" y="3280"/>
                  </a:lnTo>
                  <a:lnTo>
                    <a:pt x="17804" y="3330"/>
                  </a:lnTo>
                  <a:lnTo>
                    <a:pt x="17655" y="3380"/>
                  </a:lnTo>
                  <a:lnTo>
                    <a:pt x="17509" y="3477"/>
                  </a:lnTo>
                  <a:lnTo>
                    <a:pt x="17360" y="3576"/>
                  </a:lnTo>
                  <a:lnTo>
                    <a:pt x="17237" y="3725"/>
                  </a:lnTo>
                  <a:lnTo>
                    <a:pt x="17138" y="3871"/>
                  </a:lnTo>
                  <a:lnTo>
                    <a:pt x="17088" y="4044"/>
                  </a:lnTo>
                  <a:lnTo>
                    <a:pt x="18914" y="4044"/>
                  </a:lnTo>
                  <a:close/>
                  <a:moveTo>
                    <a:pt x="23821" y="6289"/>
                  </a:moveTo>
                  <a:lnTo>
                    <a:pt x="23474" y="6386"/>
                  </a:lnTo>
                  <a:lnTo>
                    <a:pt x="23080" y="6436"/>
                  </a:lnTo>
                  <a:lnTo>
                    <a:pt x="22711" y="6462"/>
                  </a:lnTo>
                  <a:lnTo>
                    <a:pt x="22463" y="6436"/>
                  </a:lnTo>
                  <a:lnTo>
                    <a:pt x="22217" y="6412"/>
                  </a:lnTo>
                  <a:lnTo>
                    <a:pt x="22021" y="6386"/>
                  </a:lnTo>
                  <a:lnTo>
                    <a:pt x="21799" y="6313"/>
                  </a:lnTo>
                  <a:lnTo>
                    <a:pt x="21627" y="6240"/>
                  </a:lnTo>
                  <a:lnTo>
                    <a:pt x="21454" y="6166"/>
                  </a:lnTo>
                  <a:lnTo>
                    <a:pt x="21279" y="6067"/>
                  </a:lnTo>
                  <a:lnTo>
                    <a:pt x="21133" y="5944"/>
                  </a:lnTo>
                  <a:lnTo>
                    <a:pt x="21010" y="5819"/>
                  </a:lnTo>
                  <a:lnTo>
                    <a:pt x="20911" y="5672"/>
                  </a:lnTo>
                  <a:lnTo>
                    <a:pt x="20812" y="5500"/>
                  </a:lnTo>
                  <a:lnTo>
                    <a:pt x="20738" y="5327"/>
                  </a:lnTo>
                  <a:lnTo>
                    <a:pt x="20665" y="5129"/>
                  </a:lnTo>
                  <a:lnTo>
                    <a:pt x="20639" y="4933"/>
                  </a:lnTo>
                  <a:lnTo>
                    <a:pt x="20589" y="4734"/>
                  </a:lnTo>
                  <a:lnTo>
                    <a:pt x="20589" y="4514"/>
                  </a:lnTo>
                  <a:lnTo>
                    <a:pt x="20589" y="4292"/>
                  </a:lnTo>
                  <a:lnTo>
                    <a:pt x="20615" y="4070"/>
                  </a:lnTo>
                  <a:lnTo>
                    <a:pt x="20665" y="3897"/>
                  </a:lnTo>
                  <a:lnTo>
                    <a:pt x="20712" y="3699"/>
                  </a:lnTo>
                  <a:lnTo>
                    <a:pt x="20788" y="3526"/>
                  </a:lnTo>
                  <a:lnTo>
                    <a:pt x="20887" y="3380"/>
                  </a:lnTo>
                  <a:lnTo>
                    <a:pt x="20984" y="3231"/>
                  </a:lnTo>
                  <a:lnTo>
                    <a:pt x="21083" y="3084"/>
                  </a:lnTo>
                  <a:lnTo>
                    <a:pt x="21206" y="2959"/>
                  </a:lnTo>
                  <a:lnTo>
                    <a:pt x="21355" y="2862"/>
                  </a:lnTo>
                  <a:lnTo>
                    <a:pt x="21501" y="2786"/>
                  </a:lnTo>
                  <a:lnTo>
                    <a:pt x="21650" y="2713"/>
                  </a:lnTo>
                  <a:lnTo>
                    <a:pt x="21823" y="2640"/>
                  </a:lnTo>
                  <a:lnTo>
                    <a:pt x="21995" y="2590"/>
                  </a:lnTo>
                  <a:lnTo>
                    <a:pt x="22194" y="2564"/>
                  </a:lnTo>
                  <a:lnTo>
                    <a:pt x="22390" y="2564"/>
                  </a:lnTo>
                  <a:lnTo>
                    <a:pt x="22661" y="2590"/>
                  </a:lnTo>
                  <a:lnTo>
                    <a:pt x="22884" y="2614"/>
                  </a:lnTo>
                  <a:lnTo>
                    <a:pt x="23129" y="2713"/>
                  </a:lnTo>
                  <a:lnTo>
                    <a:pt x="23328" y="2812"/>
                  </a:lnTo>
                  <a:lnTo>
                    <a:pt x="23328" y="2541"/>
                  </a:lnTo>
                  <a:lnTo>
                    <a:pt x="24140" y="2541"/>
                  </a:lnTo>
                  <a:lnTo>
                    <a:pt x="24117" y="6190"/>
                  </a:lnTo>
                  <a:lnTo>
                    <a:pt x="23821" y="6289"/>
                  </a:lnTo>
                  <a:close/>
                  <a:moveTo>
                    <a:pt x="23328" y="3576"/>
                  </a:moveTo>
                  <a:lnTo>
                    <a:pt x="23129" y="3453"/>
                  </a:lnTo>
                  <a:lnTo>
                    <a:pt x="22933" y="3380"/>
                  </a:lnTo>
                  <a:lnTo>
                    <a:pt x="22735" y="3330"/>
                  </a:lnTo>
                  <a:lnTo>
                    <a:pt x="22539" y="3304"/>
                  </a:lnTo>
                  <a:lnTo>
                    <a:pt x="22317" y="3330"/>
                  </a:lnTo>
                  <a:lnTo>
                    <a:pt x="22094" y="3380"/>
                  </a:lnTo>
                  <a:lnTo>
                    <a:pt x="21896" y="3477"/>
                  </a:lnTo>
                  <a:lnTo>
                    <a:pt x="21749" y="3625"/>
                  </a:lnTo>
                  <a:lnTo>
                    <a:pt x="21601" y="3798"/>
                  </a:lnTo>
                  <a:lnTo>
                    <a:pt x="21527" y="3994"/>
                  </a:lnTo>
                  <a:lnTo>
                    <a:pt x="21454" y="4242"/>
                  </a:lnTo>
                  <a:lnTo>
                    <a:pt x="21428" y="4514"/>
                  </a:lnTo>
                  <a:lnTo>
                    <a:pt x="21454" y="4784"/>
                  </a:lnTo>
                  <a:lnTo>
                    <a:pt x="21527" y="5032"/>
                  </a:lnTo>
                  <a:lnTo>
                    <a:pt x="21627" y="5228"/>
                  </a:lnTo>
                  <a:lnTo>
                    <a:pt x="21749" y="5401"/>
                  </a:lnTo>
                  <a:lnTo>
                    <a:pt x="21922" y="5523"/>
                  </a:lnTo>
                  <a:lnTo>
                    <a:pt x="22118" y="5623"/>
                  </a:lnTo>
                  <a:lnTo>
                    <a:pt x="22366" y="5696"/>
                  </a:lnTo>
                  <a:lnTo>
                    <a:pt x="22612" y="5722"/>
                  </a:lnTo>
                  <a:lnTo>
                    <a:pt x="22907" y="5696"/>
                  </a:lnTo>
                  <a:lnTo>
                    <a:pt x="23106" y="5672"/>
                  </a:lnTo>
                  <a:lnTo>
                    <a:pt x="23302" y="5623"/>
                  </a:lnTo>
                  <a:lnTo>
                    <a:pt x="23328" y="3576"/>
                  </a:lnTo>
                  <a:close/>
                  <a:moveTo>
                    <a:pt x="12921" y="5944"/>
                  </a:moveTo>
                  <a:lnTo>
                    <a:pt x="12772" y="6067"/>
                  </a:lnTo>
                  <a:lnTo>
                    <a:pt x="12625" y="6166"/>
                  </a:lnTo>
                  <a:lnTo>
                    <a:pt x="12453" y="6240"/>
                  </a:lnTo>
                  <a:lnTo>
                    <a:pt x="12254" y="6313"/>
                  </a:lnTo>
                  <a:lnTo>
                    <a:pt x="12058" y="6386"/>
                  </a:lnTo>
                  <a:lnTo>
                    <a:pt x="11836" y="6412"/>
                  </a:lnTo>
                  <a:lnTo>
                    <a:pt x="11614" y="6436"/>
                  </a:lnTo>
                  <a:lnTo>
                    <a:pt x="11366" y="6462"/>
                  </a:lnTo>
                  <a:lnTo>
                    <a:pt x="11021" y="6436"/>
                  </a:lnTo>
                  <a:lnTo>
                    <a:pt x="10676" y="6386"/>
                  </a:lnTo>
                  <a:lnTo>
                    <a:pt x="10305" y="6313"/>
                  </a:lnTo>
                  <a:lnTo>
                    <a:pt x="9963" y="6190"/>
                  </a:lnTo>
                  <a:lnTo>
                    <a:pt x="9937" y="765"/>
                  </a:lnTo>
                  <a:lnTo>
                    <a:pt x="10749" y="765"/>
                  </a:lnTo>
                  <a:lnTo>
                    <a:pt x="10749" y="2763"/>
                  </a:lnTo>
                  <a:lnTo>
                    <a:pt x="11021" y="2663"/>
                  </a:lnTo>
                  <a:lnTo>
                    <a:pt x="11269" y="2614"/>
                  </a:lnTo>
                  <a:lnTo>
                    <a:pt x="11489" y="2564"/>
                  </a:lnTo>
                  <a:lnTo>
                    <a:pt x="11664" y="2564"/>
                  </a:lnTo>
                  <a:lnTo>
                    <a:pt x="11860" y="2564"/>
                  </a:lnTo>
                  <a:lnTo>
                    <a:pt x="12058" y="2590"/>
                  </a:lnTo>
                  <a:lnTo>
                    <a:pt x="12231" y="2640"/>
                  </a:lnTo>
                  <a:lnTo>
                    <a:pt x="12403" y="2713"/>
                  </a:lnTo>
                  <a:lnTo>
                    <a:pt x="12576" y="2786"/>
                  </a:lnTo>
                  <a:lnTo>
                    <a:pt x="12722" y="2862"/>
                  </a:lnTo>
                  <a:lnTo>
                    <a:pt x="12847" y="2959"/>
                  </a:lnTo>
                  <a:lnTo>
                    <a:pt x="12970" y="3084"/>
                  </a:lnTo>
                  <a:lnTo>
                    <a:pt x="13093" y="3231"/>
                  </a:lnTo>
                  <a:lnTo>
                    <a:pt x="13192" y="3380"/>
                  </a:lnTo>
                  <a:lnTo>
                    <a:pt x="13265" y="3526"/>
                  </a:lnTo>
                  <a:lnTo>
                    <a:pt x="13339" y="3699"/>
                  </a:lnTo>
                  <a:lnTo>
                    <a:pt x="13388" y="3897"/>
                  </a:lnTo>
                  <a:lnTo>
                    <a:pt x="13438" y="4070"/>
                  </a:lnTo>
                  <a:lnTo>
                    <a:pt x="13462" y="4292"/>
                  </a:lnTo>
                  <a:lnTo>
                    <a:pt x="13462" y="4514"/>
                  </a:lnTo>
                  <a:lnTo>
                    <a:pt x="13462" y="4734"/>
                  </a:lnTo>
                  <a:lnTo>
                    <a:pt x="13438" y="4933"/>
                  </a:lnTo>
                  <a:lnTo>
                    <a:pt x="13388" y="5129"/>
                  </a:lnTo>
                  <a:lnTo>
                    <a:pt x="13339" y="5327"/>
                  </a:lnTo>
                  <a:lnTo>
                    <a:pt x="13265" y="5500"/>
                  </a:lnTo>
                  <a:lnTo>
                    <a:pt x="13166" y="5672"/>
                  </a:lnTo>
                  <a:lnTo>
                    <a:pt x="13043" y="5795"/>
                  </a:lnTo>
                  <a:lnTo>
                    <a:pt x="12921" y="5944"/>
                  </a:lnTo>
                  <a:close/>
                  <a:moveTo>
                    <a:pt x="12625" y="4514"/>
                  </a:moveTo>
                  <a:lnTo>
                    <a:pt x="12599" y="4242"/>
                  </a:lnTo>
                  <a:lnTo>
                    <a:pt x="12550" y="3994"/>
                  </a:lnTo>
                  <a:lnTo>
                    <a:pt x="12453" y="3798"/>
                  </a:lnTo>
                  <a:lnTo>
                    <a:pt x="12328" y="3625"/>
                  </a:lnTo>
                  <a:lnTo>
                    <a:pt x="12155" y="3477"/>
                  </a:lnTo>
                  <a:lnTo>
                    <a:pt x="11983" y="3380"/>
                  </a:lnTo>
                  <a:lnTo>
                    <a:pt x="11760" y="3330"/>
                  </a:lnTo>
                  <a:lnTo>
                    <a:pt x="11515" y="3304"/>
                  </a:lnTo>
                  <a:lnTo>
                    <a:pt x="11293" y="3330"/>
                  </a:lnTo>
                  <a:lnTo>
                    <a:pt x="11094" y="3380"/>
                  </a:lnTo>
                  <a:lnTo>
                    <a:pt x="10898" y="3429"/>
                  </a:lnTo>
                  <a:lnTo>
                    <a:pt x="10749" y="3503"/>
                  </a:lnTo>
                  <a:lnTo>
                    <a:pt x="10749" y="5573"/>
                  </a:lnTo>
                  <a:lnTo>
                    <a:pt x="10922" y="5646"/>
                  </a:lnTo>
                  <a:lnTo>
                    <a:pt x="11094" y="5672"/>
                  </a:lnTo>
                  <a:lnTo>
                    <a:pt x="11269" y="5696"/>
                  </a:lnTo>
                  <a:lnTo>
                    <a:pt x="11442" y="5722"/>
                  </a:lnTo>
                  <a:lnTo>
                    <a:pt x="11711" y="5696"/>
                  </a:lnTo>
                  <a:lnTo>
                    <a:pt x="11959" y="5623"/>
                  </a:lnTo>
                  <a:lnTo>
                    <a:pt x="12155" y="5523"/>
                  </a:lnTo>
                  <a:lnTo>
                    <a:pt x="12328" y="5401"/>
                  </a:lnTo>
                  <a:lnTo>
                    <a:pt x="12453" y="5228"/>
                  </a:lnTo>
                  <a:lnTo>
                    <a:pt x="12550" y="5032"/>
                  </a:lnTo>
                  <a:lnTo>
                    <a:pt x="12599" y="4784"/>
                  </a:lnTo>
                  <a:lnTo>
                    <a:pt x="12625" y="4514"/>
                  </a:lnTo>
                  <a:close/>
                  <a:moveTo>
                    <a:pt x="23994" y="9468"/>
                  </a:moveTo>
                  <a:lnTo>
                    <a:pt x="24041" y="9421"/>
                  </a:lnTo>
                  <a:lnTo>
                    <a:pt x="24091" y="9371"/>
                  </a:lnTo>
                  <a:lnTo>
                    <a:pt x="24140" y="9345"/>
                  </a:lnTo>
                  <a:lnTo>
                    <a:pt x="24216" y="9345"/>
                  </a:lnTo>
                  <a:lnTo>
                    <a:pt x="24313" y="9345"/>
                  </a:lnTo>
                  <a:lnTo>
                    <a:pt x="24412" y="9395"/>
                  </a:lnTo>
                  <a:lnTo>
                    <a:pt x="24485" y="9468"/>
                  </a:lnTo>
                  <a:lnTo>
                    <a:pt x="24535" y="9568"/>
                  </a:lnTo>
                  <a:lnTo>
                    <a:pt x="24880" y="9395"/>
                  </a:lnTo>
                  <a:lnTo>
                    <a:pt x="24804" y="9296"/>
                  </a:lnTo>
                  <a:lnTo>
                    <a:pt x="24733" y="9199"/>
                  </a:lnTo>
                  <a:lnTo>
                    <a:pt x="24658" y="9123"/>
                  </a:lnTo>
                  <a:lnTo>
                    <a:pt x="24585" y="9076"/>
                  </a:lnTo>
                  <a:lnTo>
                    <a:pt x="24412" y="9026"/>
                  </a:lnTo>
                  <a:lnTo>
                    <a:pt x="24216" y="9000"/>
                  </a:lnTo>
                  <a:lnTo>
                    <a:pt x="24067" y="9000"/>
                  </a:lnTo>
                  <a:lnTo>
                    <a:pt x="23918" y="9050"/>
                  </a:lnTo>
                  <a:lnTo>
                    <a:pt x="23795" y="9100"/>
                  </a:lnTo>
                  <a:lnTo>
                    <a:pt x="23696" y="9199"/>
                  </a:lnTo>
                  <a:lnTo>
                    <a:pt x="23599" y="9296"/>
                  </a:lnTo>
                  <a:lnTo>
                    <a:pt x="23524" y="9421"/>
                  </a:lnTo>
                  <a:lnTo>
                    <a:pt x="23500" y="9568"/>
                  </a:lnTo>
                  <a:lnTo>
                    <a:pt x="23474" y="9740"/>
                  </a:lnTo>
                  <a:lnTo>
                    <a:pt x="23500" y="9889"/>
                  </a:lnTo>
                  <a:lnTo>
                    <a:pt x="23524" y="10036"/>
                  </a:lnTo>
                  <a:lnTo>
                    <a:pt x="23599" y="10161"/>
                  </a:lnTo>
                  <a:lnTo>
                    <a:pt x="23696" y="10284"/>
                  </a:lnTo>
                  <a:lnTo>
                    <a:pt x="23795" y="10357"/>
                  </a:lnTo>
                  <a:lnTo>
                    <a:pt x="23918" y="10430"/>
                  </a:lnTo>
                  <a:lnTo>
                    <a:pt x="24067" y="10456"/>
                  </a:lnTo>
                  <a:lnTo>
                    <a:pt x="24216" y="10480"/>
                  </a:lnTo>
                  <a:lnTo>
                    <a:pt x="24339" y="10480"/>
                  </a:lnTo>
                  <a:lnTo>
                    <a:pt x="24436" y="10456"/>
                  </a:lnTo>
                  <a:lnTo>
                    <a:pt x="24535" y="10407"/>
                  </a:lnTo>
                  <a:lnTo>
                    <a:pt x="24611" y="10357"/>
                  </a:lnTo>
                  <a:lnTo>
                    <a:pt x="24757" y="10234"/>
                  </a:lnTo>
                  <a:lnTo>
                    <a:pt x="24880" y="10062"/>
                  </a:lnTo>
                  <a:lnTo>
                    <a:pt x="24535" y="9889"/>
                  </a:lnTo>
                  <a:lnTo>
                    <a:pt x="24462" y="9986"/>
                  </a:lnTo>
                  <a:lnTo>
                    <a:pt x="24412" y="10062"/>
                  </a:lnTo>
                  <a:lnTo>
                    <a:pt x="24313" y="10111"/>
                  </a:lnTo>
                  <a:lnTo>
                    <a:pt x="24216" y="10135"/>
                  </a:lnTo>
                  <a:lnTo>
                    <a:pt x="24140" y="10135"/>
                  </a:lnTo>
                  <a:lnTo>
                    <a:pt x="24091" y="10111"/>
                  </a:lnTo>
                  <a:lnTo>
                    <a:pt x="24041" y="10062"/>
                  </a:lnTo>
                  <a:lnTo>
                    <a:pt x="23994" y="10012"/>
                  </a:lnTo>
                  <a:lnTo>
                    <a:pt x="23918" y="9889"/>
                  </a:lnTo>
                  <a:lnTo>
                    <a:pt x="23895" y="9740"/>
                  </a:lnTo>
                  <a:lnTo>
                    <a:pt x="23918" y="9594"/>
                  </a:lnTo>
                  <a:lnTo>
                    <a:pt x="23994" y="9468"/>
                  </a:lnTo>
                  <a:close/>
                  <a:moveTo>
                    <a:pt x="14423" y="7126"/>
                  </a:moveTo>
                  <a:lnTo>
                    <a:pt x="15238" y="7126"/>
                  </a:lnTo>
                  <a:lnTo>
                    <a:pt x="15238" y="0"/>
                  </a:lnTo>
                  <a:lnTo>
                    <a:pt x="14423" y="0"/>
                  </a:lnTo>
                  <a:lnTo>
                    <a:pt x="14423" y="7126"/>
                  </a:lnTo>
                  <a:close/>
                  <a:moveTo>
                    <a:pt x="12824" y="10456"/>
                  </a:moveTo>
                  <a:lnTo>
                    <a:pt x="13981" y="10456"/>
                  </a:lnTo>
                  <a:lnTo>
                    <a:pt x="13981" y="10085"/>
                  </a:lnTo>
                  <a:lnTo>
                    <a:pt x="13242" y="10085"/>
                  </a:lnTo>
                  <a:lnTo>
                    <a:pt x="13242" y="9863"/>
                  </a:lnTo>
                  <a:lnTo>
                    <a:pt x="13858" y="9863"/>
                  </a:lnTo>
                  <a:lnTo>
                    <a:pt x="13858" y="9544"/>
                  </a:lnTo>
                  <a:lnTo>
                    <a:pt x="13242" y="9544"/>
                  </a:lnTo>
                  <a:lnTo>
                    <a:pt x="13242" y="9395"/>
                  </a:lnTo>
                  <a:lnTo>
                    <a:pt x="13981" y="9395"/>
                  </a:lnTo>
                  <a:lnTo>
                    <a:pt x="13981" y="9026"/>
                  </a:lnTo>
                  <a:lnTo>
                    <a:pt x="12824" y="9026"/>
                  </a:lnTo>
                  <a:lnTo>
                    <a:pt x="12824" y="10456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range"/>
            <p:cNvSpPr>
              <a:spLocks noEditPoints="1"/>
            </p:cNvSpPr>
            <p:nvPr userDrawn="1"/>
          </p:nvSpPr>
          <p:spPr bwMode="auto">
            <a:xfrm>
              <a:off x="-7546" y="1667"/>
              <a:ext cx="1578" cy="7570"/>
            </a:xfrm>
            <a:custGeom>
              <a:avLst/>
              <a:gdLst>
                <a:gd name="T0" fmla="*/ 47 w 1578"/>
                <a:gd name="T1" fmla="*/ 1874 h 7570"/>
                <a:gd name="T2" fmla="*/ 1528 w 1578"/>
                <a:gd name="T3" fmla="*/ 1874 h 7570"/>
                <a:gd name="T4" fmla="*/ 1528 w 1578"/>
                <a:gd name="T5" fmla="*/ 7570 h 7570"/>
                <a:gd name="T6" fmla="*/ 47 w 1578"/>
                <a:gd name="T7" fmla="*/ 7570 h 7570"/>
                <a:gd name="T8" fmla="*/ 47 w 1578"/>
                <a:gd name="T9" fmla="*/ 1874 h 7570"/>
                <a:gd name="T10" fmla="*/ 1552 w 1578"/>
                <a:gd name="T11" fmla="*/ 640 h 7570"/>
                <a:gd name="T12" fmla="*/ 1528 w 1578"/>
                <a:gd name="T13" fmla="*/ 494 h 7570"/>
                <a:gd name="T14" fmla="*/ 1453 w 1578"/>
                <a:gd name="T15" fmla="*/ 345 h 7570"/>
                <a:gd name="T16" fmla="*/ 1356 w 1578"/>
                <a:gd name="T17" fmla="*/ 245 h 7570"/>
                <a:gd name="T18" fmla="*/ 1231 w 1578"/>
                <a:gd name="T19" fmla="*/ 149 h 7570"/>
                <a:gd name="T20" fmla="*/ 1084 w 1578"/>
                <a:gd name="T21" fmla="*/ 73 h 7570"/>
                <a:gd name="T22" fmla="*/ 935 w 1578"/>
                <a:gd name="T23" fmla="*/ 23 h 7570"/>
                <a:gd name="T24" fmla="*/ 789 w 1578"/>
                <a:gd name="T25" fmla="*/ 0 h 7570"/>
                <a:gd name="T26" fmla="*/ 640 w 1578"/>
                <a:gd name="T27" fmla="*/ 23 h 7570"/>
                <a:gd name="T28" fmla="*/ 494 w 1578"/>
                <a:gd name="T29" fmla="*/ 73 h 7570"/>
                <a:gd name="T30" fmla="*/ 345 w 1578"/>
                <a:gd name="T31" fmla="*/ 149 h 7570"/>
                <a:gd name="T32" fmla="*/ 222 w 1578"/>
                <a:gd name="T33" fmla="*/ 245 h 7570"/>
                <a:gd name="T34" fmla="*/ 149 w 1578"/>
                <a:gd name="T35" fmla="*/ 345 h 7570"/>
                <a:gd name="T36" fmla="*/ 73 w 1578"/>
                <a:gd name="T37" fmla="*/ 494 h 7570"/>
                <a:gd name="T38" fmla="*/ 23 w 1578"/>
                <a:gd name="T39" fmla="*/ 640 h 7570"/>
                <a:gd name="T40" fmla="*/ 0 w 1578"/>
                <a:gd name="T41" fmla="*/ 789 h 7570"/>
                <a:gd name="T42" fmla="*/ 23 w 1578"/>
                <a:gd name="T43" fmla="*/ 962 h 7570"/>
                <a:gd name="T44" fmla="*/ 73 w 1578"/>
                <a:gd name="T45" fmla="*/ 1108 h 7570"/>
                <a:gd name="T46" fmla="*/ 149 w 1578"/>
                <a:gd name="T47" fmla="*/ 1233 h 7570"/>
                <a:gd name="T48" fmla="*/ 222 w 1578"/>
                <a:gd name="T49" fmla="*/ 1356 h 7570"/>
                <a:gd name="T50" fmla="*/ 345 w 1578"/>
                <a:gd name="T51" fmla="*/ 1456 h 7570"/>
                <a:gd name="T52" fmla="*/ 494 w 1578"/>
                <a:gd name="T53" fmla="*/ 1529 h 7570"/>
                <a:gd name="T54" fmla="*/ 640 w 1578"/>
                <a:gd name="T55" fmla="*/ 1579 h 7570"/>
                <a:gd name="T56" fmla="*/ 789 w 1578"/>
                <a:gd name="T57" fmla="*/ 1579 h 7570"/>
                <a:gd name="T58" fmla="*/ 935 w 1578"/>
                <a:gd name="T59" fmla="*/ 1579 h 7570"/>
                <a:gd name="T60" fmla="*/ 1084 w 1578"/>
                <a:gd name="T61" fmla="*/ 1529 h 7570"/>
                <a:gd name="T62" fmla="*/ 1231 w 1578"/>
                <a:gd name="T63" fmla="*/ 1456 h 7570"/>
                <a:gd name="T64" fmla="*/ 1356 w 1578"/>
                <a:gd name="T65" fmla="*/ 1356 h 7570"/>
                <a:gd name="T66" fmla="*/ 1453 w 1578"/>
                <a:gd name="T67" fmla="*/ 1233 h 7570"/>
                <a:gd name="T68" fmla="*/ 1528 w 1578"/>
                <a:gd name="T69" fmla="*/ 1108 h 7570"/>
                <a:gd name="T70" fmla="*/ 1552 w 1578"/>
                <a:gd name="T71" fmla="*/ 962 h 7570"/>
                <a:gd name="T72" fmla="*/ 1578 w 1578"/>
                <a:gd name="T73" fmla="*/ 789 h 7570"/>
                <a:gd name="T74" fmla="*/ 1552 w 1578"/>
                <a:gd name="T75" fmla="*/ 640 h 7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7570">
                  <a:moveTo>
                    <a:pt x="47" y="1874"/>
                  </a:moveTo>
                  <a:lnTo>
                    <a:pt x="1528" y="1874"/>
                  </a:lnTo>
                  <a:lnTo>
                    <a:pt x="1528" y="7570"/>
                  </a:lnTo>
                  <a:lnTo>
                    <a:pt x="47" y="7570"/>
                  </a:lnTo>
                  <a:lnTo>
                    <a:pt x="47" y="1874"/>
                  </a:lnTo>
                  <a:close/>
                  <a:moveTo>
                    <a:pt x="1552" y="640"/>
                  </a:moveTo>
                  <a:lnTo>
                    <a:pt x="1528" y="494"/>
                  </a:lnTo>
                  <a:lnTo>
                    <a:pt x="1453" y="345"/>
                  </a:lnTo>
                  <a:lnTo>
                    <a:pt x="1356" y="245"/>
                  </a:lnTo>
                  <a:lnTo>
                    <a:pt x="1231" y="149"/>
                  </a:lnTo>
                  <a:lnTo>
                    <a:pt x="1084" y="73"/>
                  </a:lnTo>
                  <a:lnTo>
                    <a:pt x="935" y="23"/>
                  </a:lnTo>
                  <a:lnTo>
                    <a:pt x="789" y="0"/>
                  </a:lnTo>
                  <a:lnTo>
                    <a:pt x="640" y="23"/>
                  </a:lnTo>
                  <a:lnTo>
                    <a:pt x="494" y="73"/>
                  </a:lnTo>
                  <a:lnTo>
                    <a:pt x="345" y="149"/>
                  </a:lnTo>
                  <a:lnTo>
                    <a:pt x="222" y="245"/>
                  </a:lnTo>
                  <a:lnTo>
                    <a:pt x="149" y="345"/>
                  </a:lnTo>
                  <a:lnTo>
                    <a:pt x="73" y="494"/>
                  </a:lnTo>
                  <a:lnTo>
                    <a:pt x="23" y="640"/>
                  </a:lnTo>
                  <a:lnTo>
                    <a:pt x="0" y="789"/>
                  </a:lnTo>
                  <a:lnTo>
                    <a:pt x="23" y="962"/>
                  </a:lnTo>
                  <a:lnTo>
                    <a:pt x="73" y="1108"/>
                  </a:lnTo>
                  <a:lnTo>
                    <a:pt x="149" y="1233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5" y="1579"/>
                  </a:lnTo>
                  <a:lnTo>
                    <a:pt x="1084" y="1529"/>
                  </a:lnTo>
                  <a:lnTo>
                    <a:pt x="1231" y="1456"/>
                  </a:lnTo>
                  <a:lnTo>
                    <a:pt x="1356" y="1356"/>
                  </a:lnTo>
                  <a:lnTo>
                    <a:pt x="1453" y="1233"/>
                  </a:lnTo>
                  <a:lnTo>
                    <a:pt x="1528" y="1108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0"/>
                  </a:lnTo>
                  <a:close/>
                </a:path>
              </a:pathLst>
            </a:custGeom>
            <a:solidFill>
              <a:srgbClr val="DA6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Med Blue"/>
            <p:cNvSpPr>
              <a:spLocks/>
            </p:cNvSpPr>
            <p:nvPr userDrawn="1"/>
          </p:nvSpPr>
          <p:spPr bwMode="auto">
            <a:xfrm>
              <a:off x="-9519" y="5266"/>
              <a:ext cx="1453" cy="3971"/>
            </a:xfrm>
            <a:custGeom>
              <a:avLst/>
              <a:gdLst>
                <a:gd name="T0" fmla="*/ 0 w 1453"/>
                <a:gd name="T1" fmla="*/ 0 h 3971"/>
                <a:gd name="T2" fmla="*/ 1453 w 1453"/>
                <a:gd name="T3" fmla="*/ 0 h 3971"/>
                <a:gd name="T4" fmla="*/ 1453 w 1453"/>
                <a:gd name="T5" fmla="*/ 3971 h 3971"/>
                <a:gd name="T6" fmla="*/ 0 w 1453"/>
                <a:gd name="T7" fmla="*/ 3971 h 3971"/>
                <a:gd name="T8" fmla="*/ 0 w 1453"/>
                <a:gd name="T9" fmla="*/ 0 h 3971"/>
                <a:gd name="T10" fmla="*/ 0 w 1453"/>
                <a:gd name="T11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3971">
                  <a:moveTo>
                    <a:pt x="0" y="0"/>
                  </a:moveTo>
                  <a:lnTo>
                    <a:pt x="1453" y="0"/>
                  </a:lnTo>
                  <a:lnTo>
                    <a:pt x="1453" y="3971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8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lue"/>
            <p:cNvSpPr>
              <a:spLocks noEditPoints="1"/>
            </p:cNvSpPr>
            <p:nvPr userDrawn="1"/>
          </p:nvSpPr>
          <p:spPr bwMode="auto">
            <a:xfrm>
              <a:off x="-11565" y="-4079"/>
              <a:ext cx="1578" cy="13316"/>
            </a:xfrm>
            <a:custGeom>
              <a:avLst/>
              <a:gdLst>
                <a:gd name="T0" fmla="*/ 0 w 1578"/>
                <a:gd name="T1" fmla="*/ 1924 h 13316"/>
                <a:gd name="T2" fmla="*/ 1453 w 1578"/>
                <a:gd name="T3" fmla="*/ 1924 h 13316"/>
                <a:gd name="T4" fmla="*/ 1453 w 1578"/>
                <a:gd name="T5" fmla="*/ 13316 h 13316"/>
                <a:gd name="T6" fmla="*/ 0 w 1578"/>
                <a:gd name="T7" fmla="*/ 13316 h 13316"/>
                <a:gd name="T8" fmla="*/ 0 w 1578"/>
                <a:gd name="T9" fmla="*/ 1924 h 13316"/>
                <a:gd name="T10" fmla="*/ 1552 w 1578"/>
                <a:gd name="T11" fmla="*/ 643 h 13316"/>
                <a:gd name="T12" fmla="*/ 1503 w 1578"/>
                <a:gd name="T13" fmla="*/ 494 h 13316"/>
                <a:gd name="T14" fmla="*/ 1429 w 1578"/>
                <a:gd name="T15" fmla="*/ 345 h 13316"/>
                <a:gd name="T16" fmla="*/ 1356 w 1578"/>
                <a:gd name="T17" fmla="*/ 248 h 13316"/>
                <a:gd name="T18" fmla="*/ 1233 w 1578"/>
                <a:gd name="T19" fmla="*/ 149 h 13316"/>
                <a:gd name="T20" fmla="*/ 1084 w 1578"/>
                <a:gd name="T21" fmla="*/ 75 h 13316"/>
                <a:gd name="T22" fmla="*/ 936 w 1578"/>
                <a:gd name="T23" fmla="*/ 26 h 13316"/>
                <a:gd name="T24" fmla="*/ 789 w 1578"/>
                <a:gd name="T25" fmla="*/ 0 h 13316"/>
                <a:gd name="T26" fmla="*/ 640 w 1578"/>
                <a:gd name="T27" fmla="*/ 26 h 13316"/>
                <a:gd name="T28" fmla="*/ 494 w 1578"/>
                <a:gd name="T29" fmla="*/ 75 h 13316"/>
                <a:gd name="T30" fmla="*/ 345 w 1578"/>
                <a:gd name="T31" fmla="*/ 149 h 13316"/>
                <a:gd name="T32" fmla="*/ 222 w 1578"/>
                <a:gd name="T33" fmla="*/ 248 h 13316"/>
                <a:gd name="T34" fmla="*/ 123 w 1578"/>
                <a:gd name="T35" fmla="*/ 345 h 13316"/>
                <a:gd name="T36" fmla="*/ 50 w 1578"/>
                <a:gd name="T37" fmla="*/ 494 h 13316"/>
                <a:gd name="T38" fmla="*/ 24 w 1578"/>
                <a:gd name="T39" fmla="*/ 643 h 13316"/>
                <a:gd name="T40" fmla="*/ 0 w 1578"/>
                <a:gd name="T41" fmla="*/ 789 h 13316"/>
                <a:gd name="T42" fmla="*/ 24 w 1578"/>
                <a:gd name="T43" fmla="*/ 962 h 13316"/>
                <a:gd name="T44" fmla="*/ 50 w 1578"/>
                <a:gd name="T45" fmla="*/ 1111 h 13316"/>
                <a:gd name="T46" fmla="*/ 123 w 1578"/>
                <a:gd name="T47" fmla="*/ 1234 h 13316"/>
                <a:gd name="T48" fmla="*/ 222 w 1578"/>
                <a:gd name="T49" fmla="*/ 1356 h 13316"/>
                <a:gd name="T50" fmla="*/ 345 w 1578"/>
                <a:gd name="T51" fmla="*/ 1456 h 13316"/>
                <a:gd name="T52" fmla="*/ 494 w 1578"/>
                <a:gd name="T53" fmla="*/ 1529 h 13316"/>
                <a:gd name="T54" fmla="*/ 640 w 1578"/>
                <a:gd name="T55" fmla="*/ 1579 h 13316"/>
                <a:gd name="T56" fmla="*/ 789 w 1578"/>
                <a:gd name="T57" fmla="*/ 1579 h 13316"/>
                <a:gd name="T58" fmla="*/ 936 w 1578"/>
                <a:gd name="T59" fmla="*/ 1579 h 13316"/>
                <a:gd name="T60" fmla="*/ 1084 w 1578"/>
                <a:gd name="T61" fmla="*/ 1529 h 13316"/>
                <a:gd name="T62" fmla="*/ 1233 w 1578"/>
                <a:gd name="T63" fmla="*/ 1456 h 13316"/>
                <a:gd name="T64" fmla="*/ 1356 w 1578"/>
                <a:gd name="T65" fmla="*/ 1356 h 13316"/>
                <a:gd name="T66" fmla="*/ 1429 w 1578"/>
                <a:gd name="T67" fmla="*/ 1234 h 13316"/>
                <a:gd name="T68" fmla="*/ 1503 w 1578"/>
                <a:gd name="T69" fmla="*/ 1111 h 13316"/>
                <a:gd name="T70" fmla="*/ 1552 w 1578"/>
                <a:gd name="T71" fmla="*/ 962 h 13316"/>
                <a:gd name="T72" fmla="*/ 1578 w 1578"/>
                <a:gd name="T73" fmla="*/ 789 h 13316"/>
                <a:gd name="T74" fmla="*/ 1552 w 1578"/>
                <a:gd name="T75" fmla="*/ 643 h 13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13316">
                  <a:moveTo>
                    <a:pt x="0" y="1924"/>
                  </a:moveTo>
                  <a:lnTo>
                    <a:pt x="1453" y="1924"/>
                  </a:lnTo>
                  <a:lnTo>
                    <a:pt x="1453" y="13316"/>
                  </a:lnTo>
                  <a:lnTo>
                    <a:pt x="0" y="13316"/>
                  </a:lnTo>
                  <a:lnTo>
                    <a:pt x="0" y="1924"/>
                  </a:lnTo>
                  <a:close/>
                  <a:moveTo>
                    <a:pt x="1552" y="643"/>
                  </a:moveTo>
                  <a:lnTo>
                    <a:pt x="1503" y="494"/>
                  </a:lnTo>
                  <a:lnTo>
                    <a:pt x="1429" y="345"/>
                  </a:lnTo>
                  <a:lnTo>
                    <a:pt x="1356" y="248"/>
                  </a:lnTo>
                  <a:lnTo>
                    <a:pt x="1233" y="149"/>
                  </a:lnTo>
                  <a:lnTo>
                    <a:pt x="1084" y="75"/>
                  </a:lnTo>
                  <a:lnTo>
                    <a:pt x="936" y="26"/>
                  </a:lnTo>
                  <a:lnTo>
                    <a:pt x="789" y="0"/>
                  </a:lnTo>
                  <a:lnTo>
                    <a:pt x="640" y="26"/>
                  </a:lnTo>
                  <a:lnTo>
                    <a:pt x="494" y="75"/>
                  </a:lnTo>
                  <a:lnTo>
                    <a:pt x="345" y="149"/>
                  </a:lnTo>
                  <a:lnTo>
                    <a:pt x="222" y="248"/>
                  </a:lnTo>
                  <a:lnTo>
                    <a:pt x="123" y="345"/>
                  </a:lnTo>
                  <a:lnTo>
                    <a:pt x="50" y="494"/>
                  </a:lnTo>
                  <a:lnTo>
                    <a:pt x="24" y="643"/>
                  </a:lnTo>
                  <a:lnTo>
                    <a:pt x="0" y="789"/>
                  </a:lnTo>
                  <a:lnTo>
                    <a:pt x="24" y="962"/>
                  </a:lnTo>
                  <a:lnTo>
                    <a:pt x="50" y="1111"/>
                  </a:lnTo>
                  <a:lnTo>
                    <a:pt x="123" y="1234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6" y="1579"/>
                  </a:lnTo>
                  <a:lnTo>
                    <a:pt x="1084" y="1529"/>
                  </a:lnTo>
                  <a:lnTo>
                    <a:pt x="1233" y="1456"/>
                  </a:lnTo>
                  <a:lnTo>
                    <a:pt x="1356" y="1356"/>
                  </a:lnTo>
                  <a:lnTo>
                    <a:pt x="1429" y="1234"/>
                  </a:lnTo>
                  <a:lnTo>
                    <a:pt x="1503" y="1111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3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Mint"/>
            <p:cNvSpPr>
              <a:spLocks/>
            </p:cNvSpPr>
            <p:nvPr userDrawn="1"/>
          </p:nvSpPr>
          <p:spPr bwMode="auto">
            <a:xfrm>
              <a:off x="-13611" y="482"/>
              <a:ext cx="1453" cy="8755"/>
            </a:xfrm>
            <a:custGeom>
              <a:avLst/>
              <a:gdLst>
                <a:gd name="T0" fmla="*/ 0 w 1453"/>
                <a:gd name="T1" fmla="*/ 0 h 8755"/>
                <a:gd name="T2" fmla="*/ 1453 w 1453"/>
                <a:gd name="T3" fmla="*/ 0 h 8755"/>
                <a:gd name="T4" fmla="*/ 1453 w 1453"/>
                <a:gd name="T5" fmla="*/ 8755 h 8755"/>
                <a:gd name="T6" fmla="*/ 0 w 1453"/>
                <a:gd name="T7" fmla="*/ 8755 h 8755"/>
                <a:gd name="T8" fmla="*/ 0 w 1453"/>
                <a:gd name="T9" fmla="*/ 0 h 8755"/>
                <a:gd name="T10" fmla="*/ 0 w 1453"/>
                <a:gd name="T11" fmla="*/ 0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8755">
                  <a:moveTo>
                    <a:pt x="0" y="0"/>
                  </a:moveTo>
                  <a:lnTo>
                    <a:pt x="1453" y="0"/>
                  </a:lnTo>
                  <a:lnTo>
                    <a:pt x="1453" y="8755"/>
                  </a:lnTo>
                  <a:lnTo>
                    <a:pt x="0" y="87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C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Yellow"/>
            <p:cNvSpPr>
              <a:spLocks noEditPoints="1"/>
            </p:cNvSpPr>
            <p:nvPr userDrawn="1"/>
          </p:nvSpPr>
          <p:spPr bwMode="auto">
            <a:xfrm>
              <a:off x="-15709" y="4503"/>
              <a:ext cx="1578" cy="4734"/>
            </a:xfrm>
            <a:custGeom>
              <a:avLst/>
              <a:gdLst>
                <a:gd name="T0" fmla="*/ 50 w 1578"/>
                <a:gd name="T1" fmla="*/ 1874 h 4734"/>
                <a:gd name="T2" fmla="*/ 1529 w 1578"/>
                <a:gd name="T3" fmla="*/ 1874 h 4734"/>
                <a:gd name="T4" fmla="*/ 1529 w 1578"/>
                <a:gd name="T5" fmla="*/ 4734 h 4734"/>
                <a:gd name="T6" fmla="*/ 50 w 1578"/>
                <a:gd name="T7" fmla="*/ 4734 h 4734"/>
                <a:gd name="T8" fmla="*/ 50 w 1578"/>
                <a:gd name="T9" fmla="*/ 1874 h 4734"/>
                <a:gd name="T10" fmla="*/ 1555 w 1578"/>
                <a:gd name="T11" fmla="*/ 617 h 4734"/>
                <a:gd name="T12" fmla="*/ 1505 w 1578"/>
                <a:gd name="T13" fmla="*/ 468 h 4734"/>
                <a:gd name="T14" fmla="*/ 1455 w 1578"/>
                <a:gd name="T15" fmla="*/ 345 h 4734"/>
                <a:gd name="T16" fmla="*/ 1356 w 1578"/>
                <a:gd name="T17" fmla="*/ 222 h 4734"/>
                <a:gd name="T18" fmla="*/ 1233 w 1578"/>
                <a:gd name="T19" fmla="*/ 123 h 4734"/>
                <a:gd name="T20" fmla="*/ 1087 w 1578"/>
                <a:gd name="T21" fmla="*/ 50 h 4734"/>
                <a:gd name="T22" fmla="*/ 938 w 1578"/>
                <a:gd name="T23" fmla="*/ 24 h 4734"/>
                <a:gd name="T24" fmla="*/ 789 w 1578"/>
                <a:gd name="T25" fmla="*/ 0 h 4734"/>
                <a:gd name="T26" fmla="*/ 643 w 1578"/>
                <a:gd name="T27" fmla="*/ 24 h 4734"/>
                <a:gd name="T28" fmla="*/ 494 w 1578"/>
                <a:gd name="T29" fmla="*/ 50 h 4734"/>
                <a:gd name="T30" fmla="*/ 345 w 1578"/>
                <a:gd name="T31" fmla="*/ 123 h 4734"/>
                <a:gd name="T32" fmla="*/ 222 w 1578"/>
                <a:gd name="T33" fmla="*/ 222 h 4734"/>
                <a:gd name="T34" fmla="*/ 125 w 1578"/>
                <a:gd name="T35" fmla="*/ 345 h 4734"/>
                <a:gd name="T36" fmla="*/ 76 w 1578"/>
                <a:gd name="T37" fmla="*/ 468 h 4734"/>
                <a:gd name="T38" fmla="*/ 26 w 1578"/>
                <a:gd name="T39" fmla="*/ 617 h 4734"/>
                <a:gd name="T40" fmla="*/ 0 w 1578"/>
                <a:gd name="T41" fmla="*/ 789 h 4734"/>
                <a:gd name="T42" fmla="*/ 26 w 1578"/>
                <a:gd name="T43" fmla="*/ 936 h 4734"/>
                <a:gd name="T44" fmla="*/ 76 w 1578"/>
                <a:gd name="T45" fmla="*/ 1085 h 4734"/>
                <a:gd name="T46" fmla="*/ 125 w 1578"/>
                <a:gd name="T47" fmla="*/ 1231 h 4734"/>
                <a:gd name="T48" fmla="*/ 222 w 1578"/>
                <a:gd name="T49" fmla="*/ 1331 h 4734"/>
                <a:gd name="T50" fmla="*/ 345 w 1578"/>
                <a:gd name="T51" fmla="*/ 1430 h 4734"/>
                <a:gd name="T52" fmla="*/ 494 w 1578"/>
                <a:gd name="T53" fmla="*/ 1503 h 4734"/>
                <a:gd name="T54" fmla="*/ 643 w 1578"/>
                <a:gd name="T55" fmla="*/ 1553 h 4734"/>
                <a:gd name="T56" fmla="*/ 789 w 1578"/>
                <a:gd name="T57" fmla="*/ 1576 h 4734"/>
                <a:gd name="T58" fmla="*/ 938 w 1578"/>
                <a:gd name="T59" fmla="*/ 1553 h 4734"/>
                <a:gd name="T60" fmla="*/ 1087 w 1578"/>
                <a:gd name="T61" fmla="*/ 1503 h 4734"/>
                <a:gd name="T62" fmla="*/ 1233 w 1578"/>
                <a:gd name="T63" fmla="*/ 1430 h 4734"/>
                <a:gd name="T64" fmla="*/ 1356 w 1578"/>
                <a:gd name="T65" fmla="*/ 1331 h 4734"/>
                <a:gd name="T66" fmla="*/ 1455 w 1578"/>
                <a:gd name="T67" fmla="*/ 1231 h 4734"/>
                <a:gd name="T68" fmla="*/ 1505 w 1578"/>
                <a:gd name="T69" fmla="*/ 1085 h 4734"/>
                <a:gd name="T70" fmla="*/ 1555 w 1578"/>
                <a:gd name="T71" fmla="*/ 936 h 4734"/>
                <a:gd name="T72" fmla="*/ 1578 w 1578"/>
                <a:gd name="T73" fmla="*/ 789 h 4734"/>
                <a:gd name="T74" fmla="*/ 1555 w 1578"/>
                <a:gd name="T75" fmla="*/ 617 h 4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4734">
                  <a:moveTo>
                    <a:pt x="50" y="1874"/>
                  </a:moveTo>
                  <a:lnTo>
                    <a:pt x="1529" y="1874"/>
                  </a:lnTo>
                  <a:lnTo>
                    <a:pt x="1529" y="4734"/>
                  </a:lnTo>
                  <a:lnTo>
                    <a:pt x="50" y="4734"/>
                  </a:lnTo>
                  <a:lnTo>
                    <a:pt x="50" y="1874"/>
                  </a:lnTo>
                  <a:close/>
                  <a:moveTo>
                    <a:pt x="1555" y="617"/>
                  </a:moveTo>
                  <a:lnTo>
                    <a:pt x="1505" y="468"/>
                  </a:lnTo>
                  <a:lnTo>
                    <a:pt x="1455" y="345"/>
                  </a:lnTo>
                  <a:lnTo>
                    <a:pt x="1356" y="222"/>
                  </a:lnTo>
                  <a:lnTo>
                    <a:pt x="1233" y="123"/>
                  </a:lnTo>
                  <a:lnTo>
                    <a:pt x="1087" y="50"/>
                  </a:lnTo>
                  <a:lnTo>
                    <a:pt x="938" y="24"/>
                  </a:lnTo>
                  <a:lnTo>
                    <a:pt x="789" y="0"/>
                  </a:lnTo>
                  <a:lnTo>
                    <a:pt x="643" y="24"/>
                  </a:lnTo>
                  <a:lnTo>
                    <a:pt x="494" y="50"/>
                  </a:lnTo>
                  <a:lnTo>
                    <a:pt x="345" y="123"/>
                  </a:lnTo>
                  <a:lnTo>
                    <a:pt x="222" y="222"/>
                  </a:lnTo>
                  <a:lnTo>
                    <a:pt x="125" y="345"/>
                  </a:lnTo>
                  <a:lnTo>
                    <a:pt x="76" y="468"/>
                  </a:lnTo>
                  <a:lnTo>
                    <a:pt x="26" y="617"/>
                  </a:lnTo>
                  <a:lnTo>
                    <a:pt x="0" y="789"/>
                  </a:lnTo>
                  <a:lnTo>
                    <a:pt x="26" y="936"/>
                  </a:lnTo>
                  <a:lnTo>
                    <a:pt x="76" y="1085"/>
                  </a:lnTo>
                  <a:lnTo>
                    <a:pt x="125" y="1231"/>
                  </a:lnTo>
                  <a:lnTo>
                    <a:pt x="222" y="1331"/>
                  </a:lnTo>
                  <a:lnTo>
                    <a:pt x="345" y="1430"/>
                  </a:lnTo>
                  <a:lnTo>
                    <a:pt x="494" y="1503"/>
                  </a:lnTo>
                  <a:lnTo>
                    <a:pt x="643" y="1553"/>
                  </a:lnTo>
                  <a:lnTo>
                    <a:pt x="789" y="1576"/>
                  </a:lnTo>
                  <a:lnTo>
                    <a:pt x="938" y="1553"/>
                  </a:lnTo>
                  <a:lnTo>
                    <a:pt x="1087" y="1503"/>
                  </a:lnTo>
                  <a:lnTo>
                    <a:pt x="1233" y="1430"/>
                  </a:lnTo>
                  <a:lnTo>
                    <a:pt x="1356" y="1331"/>
                  </a:lnTo>
                  <a:lnTo>
                    <a:pt x="1455" y="1231"/>
                  </a:lnTo>
                  <a:lnTo>
                    <a:pt x="1505" y="1085"/>
                  </a:lnTo>
                  <a:lnTo>
                    <a:pt x="1555" y="936"/>
                  </a:lnTo>
                  <a:lnTo>
                    <a:pt x="1578" y="789"/>
                  </a:lnTo>
                  <a:lnTo>
                    <a:pt x="1555" y="617"/>
                  </a:lnTo>
                  <a:close/>
                </a:path>
              </a:pathLst>
            </a:custGeom>
            <a:solidFill>
              <a:srgbClr val="F4BF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 userDrawn="1"/>
        </p:nvSpPr>
        <p:spPr>
          <a:xfrm>
            <a:off x="5407146" y="7438200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2015 Tableau Software.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86970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em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22964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0" y="2147454"/>
            <a:ext cx="10090150" cy="22652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970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>
                <a:gradFill>
                  <a:gsLst>
                    <a:gs pos="5757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1" y="2146291"/>
            <a:ext cx="10090150" cy="22098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5744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j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rcRect/>
            <a:stretch>
              <a:fillRect l="-16331" t="-4865" r="-10685" b="-527"/>
            </a:stretch>
          </a:blipFill>
        </p:spPr>
        <p:txBody>
          <a:bodyPr lIns="548640" tIns="548640" rIns="548640" bIns="548640"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Tap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549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48633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63165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3"/>
            <a:ext cx="9682162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HASHTAG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ableau Conference Logo Full-Color"/>
          <p:cNvGrpSpPr>
            <a:grpSpLocks noChangeAspect="1"/>
          </p:cNvGrpSpPr>
          <p:nvPr userDrawn="1"/>
        </p:nvGrpSpPr>
        <p:grpSpPr bwMode="auto">
          <a:xfrm>
            <a:off x="3141795" y="2744787"/>
            <a:ext cx="8346810" cy="2740026"/>
            <a:chOff x="-15709" y="-4079"/>
            <a:chExt cx="40637" cy="13340"/>
          </a:xfrm>
        </p:grpSpPr>
        <p:sp>
          <p:nvSpPr>
            <p:cNvPr id="4" name="Word Mark"/>
            <p:cNvSpPr>
              <a:spLocks noEditPoints="1"/>
            </p:cNvSpPr>
            <p:nvPr userDrawn="1"/>
          </p:nvSpPr>
          <p:spPr bwMode="auto">
            <a:xfrm>
              <a:off x="-3527" y="-1219"/>
              <a:ext cx="28455" cy="10480"/>
            </a:xfrm>
            <a:custGeom>
              <a:avLst/>
              <a:gdLst>
                <a:gd name="T0" fmla="*/ 10258 w 28455"/>
                <a:gd name="T1" fmla="*/ 10456 h 10480"/>
                <a:gd name="T2" fmla="*/ 22045 w 28455"/>
                <a:gd name="T3" fmla="*/ 9026 h 10480"/>
                <a:gd name="T4" fmla="*/ 5573 w 28455"/>
                <a:gd name="T5" fmla="*/ 10430 h 10480"/>
                <a:gd name="T6" fmla="*/ 4512 w 28455"/>
                <a:gd name="T7" fmla="*/ 9740 h 10480"/>
                <a:gd name="T8" fmla="*/ 5573 w 28455"/>
                <a:gd name="T9" fmla="*/ 9050 h 10480"/>
                <a:gd name="T10" fmla="*/ 5400 w 28455"/>
                <a:gd name="T11" fmla="*/ 9395 h 10480"/>
                <a:gd name="T12" fmla="*/ 5006 w 28455"/>
                <a:gd name="T13" fmla="*/ 9986 h 10480"/>
                <a:gd name="T14" fmla="*/ 5599 w 28455"/>
                <a:gd name="T15" fmla="*/ 9740 h 10480"/>
                <a:gd name="T16" fmla="*/ 6804 w 28455"/>
                <a:gd name="T17" fmla="*/ 6363 h 10480"/>
                <a:gd name="T18" fmla="*/ 5474 w 28455"/>
                <a:gd name="T19" fmla="*/ 5129 h 10480"/>
                <a:gd name="T20" fmla="*/ 5769 w 28455"/>
                <a:gd name="T21" fmla="*/ 3207 h 10480"/>
                <a:gd name="T22" fmla="*/ 7446 w 28455"/>
                <a:gd name="T23" fmla="*/ 2564 h 10480"/>
                <a:gd name="T24" fmla="*/ 7101 w 28455"/>
                <a:gd name="T25" fmla="*/ 3304 h 10480"/>
                <a:gd name="T26" fmla="*/ 6409 w 28455"/>
                <a:gd name="T27" fmla="*/ 5228 h 10480"/>
                <a:gd name="T28" fmla="*/ 8382 w 28455"/>
                <a:gd name="T29" fmla="*/ 9889 h 10480"/>
                <a:gd name="T30" fmla="*/ 8382 w 28455"/>
                <a:gd name="T31" fmla="*/ 9889 h 10480"/>
                <a:gd name="T32" fmla="*/ 0 w 28455"/>
                <a:gd name="T33" fmla="*/ 3330 h 10480"/>
                <a:gd name="T34" fmla="*/ 27297 w 28455"/>
                <a:gd name="T35" fmla="*/ 5772 h 10480"/>
                <a:gd name="T36" fmla="*/ 25990 w 28455"/>
                <a:gd name="T37" fmla="*/ 5254 h 10480"/>
                <a:gd name="T38" fmla="*/ 25423 w 28455"/>
                <a:gd name="T39" fmla="*/ 5918 h 10480"/>
                <a:gd name="T40" fmla="*/ 28010 w 28455"/>
                <a:gd name="T41" fmla="*/ 6117 h 10480"/>
                <a:gd name="T42" fmla="*/ 27665 w 28455"/>
                <a:gd name="T43" fmla="*/ 2689 h 10480"/>
                <a:gd name="T44" fmla="*/ 2194 w 28455"/>
                <a:gd name="T45" fmla="*/ 9740 h 10480"/>
                <a:gd name="T46" fmla="*/ 2837 w 28455"/>
                <a:gd name="T47" fmla="*/ 9568 h 10480"/>
                <a:gd name="T48" fmla="*/ 2072 w 28455"/>
                <a:gd name="T49" fmla="*/ 9100 h 10480"/>
                <a:gd name="T50" fmla="*/ 2072 w 28455"/>
                <a:gd name="T51" fmla="*/ 10357 h 10480"/>
                <a:gd name="T52" fmla="*/ 2811 w 28455"/>
                <a:gd name="T53" fmla="*/ 9889 h 10480"/>
                <a:gd name="T54" fmla="*/ 26680 w 28455"/>
                <a:gd name="T55" fmla="*/ 9395 h 10480"/>
                <a:gd name="T56" fmla="*/ 19160 w 28455"/>
                <a:gd name="T57" fmla="*/ 9863 h 10480"/>
                <a:gd name="T58" fmla="*/ 16249 w 28455"/>
                <a:gd name="T59" fmla="*/ 10456 h 10480"/>
                <a:gd name="T60" fmla="*/ 16521 w 28455"/>
                <a:gd name="T61" fmla="*/ 9149 h 10480"/>
                <a:gd name="T62" fmla="*/ 16200 w 28455"/>
                <a:gd name="T63" fmla="*/ 9421 h 10480"/>
                <a:gd name="T64" fmla="*/ 16249 w 28455"/>
                <a:gd name="T65" fmla="*/ 9468 h 10480"/>
                <a:gd name="T66" fmla="*/ 17509 w 28455"/>
                <a:gd name="T67" fmla="*/ 5523 h 10480"/>
                <a:gd name="T68" fmla="*/ 19578 w 28455"/>
                <a:gd name="T69" fmla="*/ 6166 h 10480"/>
                <a:gd name="T70" fmla="*/ 17015 w 28455"/>
                <a:gd name="T71" fmla="*/ 6117 h 10480"/>
                <a:gd name="T72" fmla="*/ 16200 w 28455"/>
                <a:gd name="T73" fmla="*/ 4611 h 10480"/>
                <a:gd name="T74" fmla="*/ 16842 w 28455"/>
                <a:gd name="T75" fmla="*/ 2959 h 10480"/>
                <a:gd name="T76" fmla="*/ 18617 w 28455"/>
                <a:gd name="T77" fmla="*/ 2640 h 10480"/>
                <a:gd name="T78" fmla="*/ 19725 w 28455"/>
                <a:gd name="T79" fmla="*/ 3971 h 10480"/>
                <a:gd name="T80" fmla="*/ 17976 w 28455"/>
                <a:gd name="T81" fmla="*/ 3280 h 10480"/>
                <a:gd name="T82" fmla="*/ 23474 w 28455"/>
                <a:gd name="T83" fmla="*/ 6386 h 10480"/>
                <a:gd name="T84" fmla="*/ 21133 w 28455"/>
                <a:gd name="T85" fmla="*/ 5944 h 10480"/>
                <a:gd name="T86" fmla="*/ 20615 w 28455"/>
                <a:gd name="T87" fmla="*/ 4070 h 10480"/>
                <a:gd name="T88" fmla="*/ 21650 w 28455"/>
                <a:gd name="T89" fmla="*/ 2713 h 10480"/>
                <a:gd name="T90" fmla="*/ 24140 w 28455"/>
                <a:gd name="T91" fmla="*/ 2541 h 10480"/>
                <a:gd name="T92" fmla="*/ 21896 w 28455"/>
                <a:gd name="T93" fmla="*/ 3477 h 10480"/>
                <a:gd name="T94" fmla="*/ 21922 w 28455"/>
                <a:gd name="T95" fmla="*/ 5523 h 10480"/>
                <a:gd name="T96" fmla="*/ 12625 w 28455"/>
                <a:gd name="T97" fmla="*/ 6166 h 10480"/>
                <a:gd name="T98" fmla="*/ 9963 w 28455"/>
                <a:gd name="T99" fmla="*/ 6190 h 10480"/>
                <a:gd name="T100" fmla="*/ 12231 w 28455"/>
                <a:gd name="T101" fmla="*/ 2640 h 10480"/>
                <a:gd name="T102" fmla="*/ 13388 w 28455"/>
                <a:gd name="T103" fmla="*/ 3897 h 10480"/>
                <a:gd name="T104" fmla="*/ 13043 w 28455"/>
                <a:gd name="T105" fmla="*/ 5795 h 10480"/>
                <a:gd name="T106" fmla="*/ 11515 w 28455"/>
                <a:gd name="T107" fmla="*/ 3304 h 10480"/>
                <a:gd name="T108" fmla="*/ 11711 w 28455"/>
                <a:gd name="T109" fmla="*/ 5696 h 10480"/>
                <a:gd name="T110" fmla="*/ 24091 w 28455"/>
                <a:gd name="T111" fmla="*/ 9371 h 10480"/>
                <a:gd name="T112" fmla="*/ 24658 w 28455"/>
                <a:gd name="T113" fmla="*/ 9123 h 10480"/>
                <a:gd name="T114" fmla="*/ 23500 w 28455"/>
                <a:gd name="T115" fmla="*/ 9568 h 10480"/>
                <a:gd name="T116" fmla="*/ 24339 w 28455"/>
                <a:gd name="T117" fmla="*/ 10480 h 10480"/>
                <a:gd name="T118" fmla="*/ 24216 w 28455"/>
                <a:gd name="T119" fmla="*/ 10135 h 10480"/>
                <a:gd name="T120" fmla="*/ 15238 w 28455"/>
                <a:gd name="T121" fmla="*/ 7126 h 10480"/>
                <a:gd name="T122" fmla="*/ 13858 w 28455"/>
                <a:gd name="T123" fmla="*/ 9544 h 10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55" h="10480">
                  <a:moveTo>
                    <a:pt x="10258" y="9026"/>
                  </a:moveTo>
                  <a:lnTo>
                    <a:pt x="11416" y="9026"/>
                  </a:lnTo>
                  <a:lnTo>
                    <a:pt x="11416" y="9395"/>
                  </a:lnTo>
                  <a:lnTo>
                    <a:pt x="10676" y="9395"/>
                  </a:lnTo>
                  <a:lnTo>
                    <a:pt x="10676" y="9594"/>
                  </a:lnTo>
                  <a:lnTo>
                    <a:pt x="11293" y="9594"/>
                  </a:lnTo>
                  <a:lnTo>
                    <a:pt x="11293" y="9913"/>
                  </a:lnTo>
                  <a:lnTo>
                    <a:pt x="10676" y="9913"/>
                  </a:lnTo>
                  <a:lnTo>
                    <a:pt x="10676" y="10456"/>
                  </a:lnTo>
                  <a:lnTo>
                    <a:pt x="10258" y="10456"/>
                  </a:lnTo>
                  <a:lnTo>
                    <a:pt x="10258" y="9026"/>
                  </a:lnTo>
                  <a:close/>
                  <a:moveTo>
                    <a:pt x="21650" y="9889"/>
                  </a:moveTo>
                  <a:lnTo>
                    <a:pt x="21256" y="9026"/>
                  </a:lnTo>
                  <a:lnTo>
                    <a:pt x="20712" y="9026"/>
                  </a:lnTo>
                  <a:lnTo>
                    <a:pt x="20712" y="10456"/>
                  </a:lnTo>
                  <a:lnTo>
                    <a:pt x="21107" y="10456"/>
                  </a:lnTo>
                  <a:lnTo>
                    <a:pt x="21107" y="9568"/>
                  </a:lnTo>
                  <a:lnTo>
                    <a:pt x="21551" y="10456"/>
                  </a:lnTo>
                  <a:lnTo>
                    <a:pt x="22045" y="10456"/>
                  </a:lnTo>
                  <a:lnTo>
                    <a:pt x="22045" y="9026"/>
                  </a:lnTo>
                  <a:lnTo>
                    <a:pt x="21650" y="9026"/>
                  </a:lnTo>
                  <a:lnTo>
                    <a:pt x="21650" y="9889"/>
                  </a:lnTo>
                  <a:close/>
                  <a:moveTo>
                    <a:pt x="5993" y="9594"/>
                  </a:moveTo>
                  <a:lnTo>
                    <a:pt x="6017" y="9740"/>
                  </a:lnTo>
                  <a:lnTo>
                    <a:pt x="5993" y="9889"/>
                  </a:lnTo>
                  <a:lnTo>
                    <a:pt x="5967" y="10036"/>
                  </a:lnTo>
                  <a:lnTo>
                    <a:pt x="5894" y="10161"/>
                  </a:lnTo>
                  <a:lnTo>
                    <a:pt x="5819" y="10258"/>
                  </a:lnTo>
                  <a:lnTo>
                    <a:pt x="5696" y="10357"/>
                  </a:lnTo>
                  <a:lnTo>
                    <a:pt x="5573" y="10430"/>
                  </a:lnTo>
                  <a:lnTo>
                    <a:pt x="5424" y="10456"/>
                  </a:lnTo>
                  <a:lnTo>
                    <a:pt x="5252" y="10480"/>
                  </a:lnTo>
                  <a:lnTo>
                    <a:pt x="5079" y="10456"/>
                  </a:lnTo>
                  <a:lnTo>
                    <a:pt x="4933" y="10430"/>
                  </a:lnTo>
                  <a:lnTo>
                    <a:pt x="4810" y="10357"/>
                  </a:lnTo>
                  <a:lnTo>
                    <a:pt x="4711" y="10258"/>
                  </a:lnTo>
                  <a:lnTo>
                    <a:pt x="4611" y="10161"/>
                  </a:lnTo>
                  <a:lnTo>
                    <a:pt x="4562" y="10036"/>
                  </a:lnTo>
                  <a:lnTo>
                    <a:pt x="4512" y="9889"/>
                  </a:lnTo>
                  <a:lnTo>
                    <a:pt x="4512" y="9740"/>
                  </a:lnTo>
                  <a:lnTo>
                    <a:pt x="4512" y="9594"/>
                  </a:lnTo>
                  <a:lnTo>
                    <a:pt x="4562" y="9445"/>
                  </a:lnTo>
                  <a:lnTo>
                    <a:pt x="4611" y="9322"/>
                  </a:lnTo>
                  <a:lnTo>
                    <a:pt x="4711" y="9222"/>
                  </a:lnTo>
                  <a:lnTo>
                    <a:pt x="4810" y="9123"/>
                  </a:lnTo>
                  <a:lnTo>
                    <a:pt x="4933" y="9050"/>
                  </a:lnTo>
                  <a:lnTo>
                    <a:pt x="5079" y="9000"/>
                  </a:lnTo>
                  <a:lnTo>
                    <a:pt x="5252" y="9000"/>
                  </a:lnTo>
                  <a:lnTo>
                    <a:pt x="5424" y="9000"/>
                  </a:lnTo>
                  <a:lnTo>
                    <a:pt x="5573" y="9050"/>
                  </a:lnTo>
                  <a:lnTo>
                    <a:pt x="5696" y="9123"/>
                  </a:lnTo>
                  <a:lnTo>
                    <a:pt x="5819" y="9222"/>
                  </a:lnTo>
                  <a:lnTo>
                    <a:pt x="5894" y="9322"/>
                  </a:lnTo>
                  <a:lnTo>
                    <a:pt x="5967" y="9445"/>
                  </a:lnTo>
                  <a:lnTo>
                    <a:pt x="5993" y="9594"/>
                  </a:lnTo>
                  <a:close/>
                  <a:moveTo>
                    <a:pt x="5599" y="9740"/>
                  </a:moveTo>
                  <a:lnTo>
                    <a:pt x="5573" y="9594"/>
                  </a:lnTo>
                  <a:lnTo>
                    <a:pt x="5500" y="9468"/>
                  </a:lnTo>
                  <a:lnTo>
                    <a:pt x="5450" y="9421"/>
                  </a:lnTo>
                  <a:lnTo>
                    <a:pt x="5400" y="9395"/>
                  </a:lnTo>
                  <a:lnTo>
                    <a:pt x="5327" y="9371"/>
                  </a:lnTo>
                  <a:lnTo>
                    <a:pt x="5252" y="9371"/>
                  </a:lnTo>
                  <a:lnTo>
                    <a:pt x="5178" y="9371"/>
                  </a:lnTo>
                  <a:lnTo>
                    <a:pt x="5105" y="9395"/>
                  </a:lnTo>
                  <a:lnTo>
                    <a:pt x="5055" y="9421"/>
                  </a:lnTo>
                  <a:lnTo>
                    <a:pt x="5006" y="9468"/>
                  </a:lnTo>
                  <a:lnTo>
                    <a:pt x="4956" y="9594"/>
                  </a:lnTo>
                  <a:lnTo>
                    <a:pt x="4933" y="9740"/>
                  </a:lnTo>
                  <a:lnTo>
                    <a:pt x="4956" y="9889"/>
                  </a:lnTo>
                  <a:lnTo>
                    <a:pt x="5006" y="9986"/>
                  </a:lnTo>
                  <a:lnTo>
                    <a:pt x="5055" y="10036"/>
                  </a:lnTo>
                  <a:lnTo>
                    <a:pt x="5105" y="10085"/>
                  </a:lnTo>
                  <a:lnTo>
                    <a:pt x="5178" y="10111"/>
                  </a:lnTo>
                  <a:lnTo>
                    <a:pt x="5252" y="10111"/>
                  </a:lnTo>
                  <a:lnTo>
                    <a:pt x="5327" y="10111"/>
                  </a:lnTo>
                  <a:lnTo>
                    <a:pt x="5400" y="10085"/>
                  </a:lnTo>
                  <a:lnTo>
                    <a:pt x="5450" y="10036"/>
                  </a:lnTo>
                  <a:lnTo>
                    <a:pt x="5500" y="9986"/>
                  </a:lnTo>
                  <a:lnTo>
                    <a:pt x="5573" y="9889"/>
                  </a:lnTo>
                  <a:lnTo>
                    <a:pt x="5599" y="9740"/>
                  </a:lnTo>
                  <a:close/>
                  <a:moveTo>
                    <a:pt x="8113" y="2541"/>
                  </a:moveTo>
                  <a:lnTo>
                    <a:pt x="8925" y="2541"/>
                  </a:lnTo>
                  <a:lnTo>
                    <a:pt x="8902" y="6190"/>
                  </a:lnTo>
                  <a:lnTo>
                    <a:pt x="8604" y="6289"/>
                  </a:lnTo>
                  <a:lnTo>
                    <a:pt x="8259" y="6363"/>
                  </a:lnTo>
                  <a:lnTo>
                    <a:pt x="7891" y="6412"/>
                  </a:lnTo>
                  <a:lnTo>
                    <a:pt x="7496" y="6436"/>
                  </a:lnTo>
                  <a:lnTo>
                    <a:pt x="7248" y="6436"/>
                  </a:lnTo>
                  <a:lnTo>
                    <a:pt x="7026" y="6412"/>
                  </a:lnTo>
                  <a:lnTo>
                    <a:pt x="6804" y="6363"/>
                  </a:lnTo>
                  <a:lnTo>
                    <a:pt x="6608" y="6313"/>
                  </a:lnTo>
                  <a:lnTo>
                    <a:pt x="6409" y="6240"/>
                  </a:lnTo>
                  <a:lnTo>
                    <a:pt x="6237" y="6140"/>
                  </a:lnTo>
                  <a:lnTo>
                    <a:pt x="6090" y="6041"/>
                  </a:lnTo>
                  <a:lnTo>
                    <a:pt x="5941" y="5918"/>
                  </a:lnTo>
                  <a:lnTo>
                    <a:pt x="5819" y="5795"/>
                  </a:lnTo>
                  <a:lnTo>
                    <a:pt x="5696" y="5646"/>
                  </a:lnTo>
                  <a:lnTo>
                    <a:pt x="5599" y="5500"/>
                  </a:lnTo>
                  <a:lnTo>
                    <a:pt x="5523" y="5327"/>
                  </a:lnTo>
                  <a:lnTo>
                    <a:pt x="5474" y="5129"/>
                  </a:lnTo>
                  <a:lnTo>
                    <a:pt x="5424" y="4933"/>
                  </a:lnTo>
                  <a:lnTo>
                    <a:pt x="5400" y="4710"/>
                  </a:lnTo>
                  <a:lnTo>
                    <a:pt x="5400" y="4488"/>
                  </a:lnTo>
                  <a:lnTo>
                    <a:pt x="5400" y="4266"/>
                  </a:lnTo>
                  <a:lnTo>
                    <a:pt x="5424" y="4070"/>
                  </a:lnTo>
                  <a:lnTo>
                    <a:pt x="5474" y="3871"/>
                  </a:lnTo>
                  <a:lnTo>
                    <a:pt x="5523" y="3699"/>
                  </a:lnTo>
                  <a:lnTo>
                    <a:pt x="5599" y="3526"/>
                  </a:lnTo>
                  <a:lnTo>
                    <a:pt x="5672" y="3354"/>
                  </a:lnTo>
                  <a:lnTo>
                    <a:pt x="5769" y="3207"/>
                  </a:lnTo>
                  <a:lnTo>
                    <a:pt x="5892" y="3084"/>
                  </a:lnTo>
                  <a:lnTo>
                    <a:pt x="6015" y="2959"/>
                  </a:lnTo>
                  <a:lnTo>
                    <a:pt x="6140" y="2862"/>
                  </a:lnTo>
                  <a:lnTo>
                    <a:pt x="6286" y="2763"/>
                  </a:lnTo>
                  <a:lnTo>
                    <a:pt x="6459" y="2689"/>
                  </a:lnTo>
                  <a:lnTo>
                    <a:pt x="6631" y="2640"/>
                  </a:lnTo>
                  <a:lnTo>
                    <a:pt x="6804" y="2590"/>
                  </a:lnTo>
                  <a:lnTo>
                    <a:pt x="7002" y="2564"/>
                  </a:lnTo>
                  <a:lnTo>
                    <a:pt x="7198" y="2564"/>
                  </a:lnTo>
                  <a:lnTo>
                    <a:pt x="7446" y="2564"/>
                  </a:lnTo>
                  <a:lnTo>
                    <a:pt x="7692" y="2614"/>
                  </a:lnTo>
                  <a:lnTo>
                    <a:pt x="7914" y="2689"/>
                  </a:lnTo>
                  <a:lnTo>
                    <a:pt x="8113" y="2812"/>
                  </a:lnTo>
                  <a:lnTo>
                    <a:pt x="8113" y="2541"/>
                  </a:lnTo>
                  <a:close/>
                  <a:moveTo>
                    <a:pt x="8113" y="3552"/>
                  </a:moveTo>
                  <a:lnTo>
                    <a:pt x="7940" y="3429"/>
                  </a:lnTo>
                  <a:lnTo>
                    <a:pt x="7742" y="3354"/>
                  </a:lnTo>
                  <a:lnTo>
                    <a:pt x="7546" y="3304"/>
                  </a:lnTo>
                  <a:lnTo>
                    <a:pt x="7347" y="3304"/>
                  </a:lnTo>
                  <a:lnTo>
                    <a:pt x="7101" y="3304"/>
                  </a:lnTo>
                  <a:lnTo>
                    <a:pt x="6879" y="3380"/>
                  </a:lnTo>
                  <a:lnTo>
                    <a:pt x="6707" y="3477"/>
                  </a:lnTo>
                  <a:lnTo>
                    <a:pt x="6534" y="3625"/>
                  </a:lnTo>
                  <a:lnTo>
                    <a:pt x="6409" y="3798"/>
                  </a:lnTo>
                  <a:lnTo>
                    <a:pt x="6312" y="3994"/>
                  </a:lnTo>
                  <a:lnTo>
                    <a:pt x="6263" y="4242"/>
                  </a:lnTo>
                  <a:lnTo>
                    <a:pt x="6237" y="4488"/>
                  </a:lnTo>
                  <a:lnTo>
                    <a:pt x="6263" y="4784"/>
                  </a:lnTo>
                  <a:lnTo>
                    <a:pt x="6312" y="5006"/>
                  </a:lnTo>
                  <a:lnTo>
                    <a:pt x="6409" y="5228"/>
                  </a:lnTo>
                  <a:lnTo>
                    <a:pt x="6534" y="5401"/>
                  </a:lnTo>
                  <a:lnTo>
                    <a:pt x="6707" y="5523"/>
                  </a:lnTo>
                  <a:lnTo>
                    <a:pt x="6929" y="5623"/>
                  </a:lnTo>
                  <a:lnTo>
                    <a:pt x="7151" y="5672"/>
                  </a:lnTo>
                  <a:lnTo>
                    <a:pt x="7420" y="5696"/>
                  </a:lnTo>
                  <a:lnTo>
                    <a:pt x="7718" y="5672"/>
                  </a:lnTo>
                  <a:lnTo>
                    <a:pt x="7914" y="5646"/>
                  </a:lnTo>
                  <a:lnTo>
                    <a:pt x="8113" y="5623"/>
                  </a:lnTo>
                  <a:lnTo>
                    <a:pt x="8113" y="3552"/>
                  </a:lnTo>
                  <a:close/>
                  <a:moveTo>
                    <a:pt x="8382" y="9889"/>
                  </a:moveTo>
                  <a:lnTo>
                    <a:pt x="7964" y="9026"/>
                  </a:lnTo>
                  <a:lnTo>
                    <a:pt x="7446" y="9026"/>
                  </a:lnTo>
                  <a:lnTo>
                    <a:pt x="7446" y="10456"/>
                  </a:lnTo>
                  <a:lnTo>
                    <a:pt x="7841" y="10456"/>
                  </a:lnTo>
                  <a:lnTo>
                    <a:pt x="7841" y="9568"/>
                  </a:lnTo>
                  <a:lnTo>
                    <a:pt x="8259" y="10456"/>
                  </a:lnTo>
                  <a:lnTo>
                    <a:pt x="8753" y="10456"/>
                  </a:lnTo>
                  <a:lnTo>
                    <a:pt x="8753" y="9026"/>
                  </a:lnTo>
                  <a:lnTo>
                    <a:pt x="8382" y="9026"/>
                  </a:lnTo>
                  <a:lnTo>
                    <a:pt x="8382" y="9889"/>
                  </a:lnTo>
                  <a:close/>
                  <a:moveTo>
                    <a:pt x="1998" y="6412"/>
                  </a:moveTo>
                  <a:lnTo>
                    <a:pt x="2787" y="6412"/>
                  </a:lnTo>
                  <a:lnTo>
                    <a:pt x="2787" y="4119"/>
                  </a:lnTo>
                  <a:lnTo>
                    <a:pt x="4807" y="4119"/>
                  </a:lnTo>
                  <a:lnTo>
                    <a:pt x="4807" y="3330"/>
                  </a:lnTo>
                  <a:lnTo>
                    <a:pt x="2787" y="3330"/>
                  </a:lnTo>
                  <a:lnTo>
                    <a:pt x="2787" y="1111"/>
                  </a:lnTo>
                  <a:lnTo>
                    <a:pt x="1998" y="1111"/>
                  </a:lnTo>
                  <a:lnTo>
                    <a:pt x="1998" y="3330"/>
                  </a:lnTo>
                  <a:lnTo>
                    <a:pt x="0" y="3330"/>
                  </a:lnTo>
                  <a:lnTo>
                    <a:pt x="0" y="4119"/>
                  </a:lnTo>
                  <a:lnTo>
                    <a:pt x="1998" y="4119"/>
                  </a:lnTo>
                  <a:lnTo>
                    <a:pt x="1998" y="6412"/>
                  </a:lnTo>
                  <a:close/>
                  <a:moveTo>
                    <a:pt x="27665" y="2689"/>
                  </a:moveTo>
                  <a:lnTo>
                    <a:pt x="27665" y="5055"/>
                  </a:lnTo>
                  <a:lnTo>
                    <a:pt x="27642" y="5254"/>
                  </a:lnTo>
                  <a:lnTo>
                    <a:pt x="27592" y="5427"/>
                  </a:lnTo>
                  <a:lnTo>
                    <a:pt x="27519" y="5573"/>
                  </a:lnTo>
                  <a:lnTo>
                    <a:pt x="27420" y="5672"/>
                  </a:lnTo>
                  <a:lnTo>
                    <a:pt x="27297" y="5772"/>
                  </a:lnTo>
                  <a:lnTo>
                    <a:pt x="27150" y="5819"/>
                  </a:lnTo>
                  <a:lnTo>
                    <a:pt x="27002" y="5869"/>
                  </a:lnTo>
                  <a:lnTo>
                    <a:pt x="26803" y="5869"/>
                  </a:lnTo>
                  <a:lnTo>
                    <a:pt x="26631" y="5869"/>
                  </a:lnTo>
                  <a:lnTo>
                    <a:pt x="26458" y="5819"/>
                  </a:lnTo>
                  <a:lnTo>
                    <a:pt x="26312" y="5772"/>
                  </a:lnTo>
                  <a:lnTo>
                    <a:pt x="26186" y="5672"/>
                  </a:lnTo>
                  <a:lnTo>
                    <a:pt x="26090" y="5573"/>
                  </a:lnTo>
                  <a:lnTo>
                    <a:pt x="26014" y="5427"/>
                  </a:lnTo>
                  <a:lnTo>
                    <a:pt x="25990" y="5254"/>
                  </a:lnTo>
                  <a:lnTo>
                    <a:pt x="25967" y="5055"/>
                  </a:lnTo>
                  <a:lnTo>
                    <a:pt x="25967" y="2689"/>
                  </a:lnTo>
                  <a:lnTo>
                    <a:pt x="25152" y="2689"/>
                  </a:lnTo>
                  <a:lnTo>
                    <a:pt x="25152" y="5155"/>
                  </a:lnTo>
                  <a:lnTo>
                    <a:pt x="25178" y="5301"/>
                  </a:lnTo>
                  <a:lnTo>
                    <a:pt x="25178" y="5427"/>
                  </a:lnTo>
                  <a:lnTo>
                    <a:pt x="25225" y="5573"/>
                  </a:lnTo>
                  <a:lnTo>
                    <a:pt x="25274" y="5696"/>
                  </a:lnTo>
                  <a:lnTo>
                    <a:pt x="25350" y="5819"/>
                  </a:lnTo>
                  <a:lnTo>
                    <a:pt x="25423" y="5918"/>
                  </a:lnTo>
                  <a:lnTo>
                    <a:pt x="25497" y="6017"/>
                  </a:lnTo>
                  <a:lnTo>
                    <a:pt x="25596" y="6117"/>
                  </a:lnTo>
                  <a:lnTo>
                    <a:pt x="25841" y="6263"/>
                  </a:lnTo>
                  <a:lnTo>
                    <a:pt x="26113" y="6386"/>
                  </a:lnTo>
                  <a:lnTo>
                    <a:pt x="26458" y="6436"/>
                  </a:lnTo>
                  <a:lnTo>
                    <a:pt x="26803" y="6462"/>
                  </a:lnTo>
                  <a:lnTo>
                    <a:pt x="27174" y="6436"/>
                  </a:lnTo>
                  <a:lnTo>
                    <a:pt x="27493" y="6386"/>
                  </a:lnTo>
                  <a:lnTo>
                    <a:pt x="27788" y="6263"/>
                  </a:lnTo>
                  <a:lnTo>
                    <a:pt x="28010" y="6117"/>
                  </a:lnTo>
                  <a:lnTo>
                    <a:pt x="28110" y="6017"/>
                  </a:lnTo>
                  <a:lnTo>
                    <a:pt x="28209" y="5918"/>
                  </a:lnTo>
                  <a:lnTo>
                    <a:pt x="28282" y="5819"/>
                  </a:lnTo>
                  <a:lnTo>
                    <a:pt x="28355" y="5696"/>
                  </a:lnTo>
                  <a:lnTo>
                    <a:pt x="28405" y="5573"/>
                  </a:lnTo>
                  <a:lnTo>
                    <a:pt x="28431" y="5427"/>
                  </a:lnTo>
                  <a:lnTo>
                    <a:pt x="28455" y="5301"/>
                  </a:lnTo>
                  <a:lnTo>
                    <a:pt x="28455" y="5155"/>
                  </a:lnTo>
                  <a:lnTo>
                    <a:pt x="28455" y="2689"/>
                  </a:lnTo>
                  <a:lnTo>
                    <a:pt x="27665" y="2689"/>
                  </a:lnTo>
                  <a:close/>
                  <a:moveTo>
                    <a:pt x="2761" y="9986"/>
                  </a:moveTo>
                  <a:lnTo>
                    <a:pt x="2688" y="10062"/>
                  </a:lnTo>
                  <a:lnTo>
                    <a:pt x="2615" y="10111"/>
                  </a:lnTo>
                  <a:lnTo>
                    <a:pt x="2516" y="10135"/>
                  </a:lnTo>
                  <a:lnTo>
                    <a:pt x="2442" y="10135"/>
                  </a:lnTo>
                  <a:lnTo>
                    <a:pt x="2367" y="10111"/>
                  </a:lnTo>
                  <a:lnTo>
                    <a:pt x="2317" y="10062"/>
                  </a:lnTo>
                  <a:lnTo>
                    <a:pt x="2270" y="10012"/>
                  </a:lnTo>
                  <a:lnTo>
                    <a:pt x="2220" y="9889"/>
                  </a:lnTo>
                  <a:lnTo>
                    <a:pt x="2194" y="9740"/>
                  </a:lnTo>
                  <a:lnTo>
                    <a:pt x="2220" y="9594"/>
                  </a:lnTo>
                  <a:lnTo>
                    <a:pt x="2270" y="9468"/>
                  </a:lnTo>
                  <a:lnTo>
                    <a:pt x="2317" y="9421"/>
                  </a:lnTo>
                  <a:lnTo>
                    <a:pt x="2367" y="9371"/>
                  </a:lnTo>
                  <a:lnTo>
                    <a:pt x="2442" y="9345"/>
                  </a:lnTo>
                  <a:lnTo>
                    <a:pt x="2516" y="9345"/>
                  </a:lnTo>
                  <a:lnTo>
                    <a:pt x="2615" y="9345"/>
                  </a:lnTo>
                  <a:lnTo>
                    <a:pt x="2688" y="9395"/>
                  </a:lnTo>
                  <a:lnTo>
                    <a:pt x="2761" y="9468"/>
                  </a:lnTo>
                  <a:lnTo>
                    <a:pt x="2837" y="9568"/>
                  </a:lnTo>
                  <a:lnTo>
                    <a:pt x="3156" y="9395"/>
                  </a:lnTo>
                  <a:lnTo>
                    <a:pt x="3106" y="9296"/>
                  </a:lnTo>
                  <a:lnTo>
                    <a:pt x="3033" y="9199"/>
                  </a:lnTo>
                  <a:lnTo>
                    <a:pt x="2960" y="9123"/>
                  </a:lnTo>
                  <a:lnTo>
                    <a:pt x="2861" y="9076"/>
                  </a:lnTo>
                  <a:lnTo>
                    <a:pt x="2688" y="9026"/>
                  </a:lnTo>
                  <a:lnTo>
                    <a:pt x="2490" y="9000"/>
                  </a:lnTo>
                  <a:lnTo>
                    <a:pt x="2343" y="9000"/>
                  </a:lnTo>
                  <a:lnTo>
                    <a:pt x="2194" y="9050"/>
                  </a:lnTo>
                  <a:lnTo>
                    <a:pt x="2072" y="9100"/>
                  </a:lnTo>
                  <a:lnTo>
                    <a:pt x="1972" y="9199"/>
                  </a:lnTo>
                  <a:lnTo>
                    <a:pt x="1897" y="9296"/>
                  </a:lnTo>
                  <a:lnTo>
                    <a:pt x="1823" y="9421"/>
                  </a:lnTo>
                  <a:lnTo>
                    <a:pt x="1774" y="9568"/>
                  </a:lnTo>
                  <a:lnTo>
                    <a:pt x="1774" y="9740"/>
                  </a:lnTo>
                  <a:lnTo>
                    <a:pt x="1774" y="9889"/>
                  </a:lnTo>
                  <a:lnTo>
                    <a:pt x="1823" y="10036"/>
                  </a:lnTo>
                  <a:lnTo>
                    <a:pt x="1897" y="10161"/>
                  </a:lnTo>
                  <a:lnTo>
                    <a:pt x="1972" y="10284"/>
                  </a:lnTo>
                  <a:lnTo>
                    <a:pt x="2072" y="10357"/>
                  </a:lnTo>
                  <a:lnTo>
                    <a:pt x="2194" y="10430"/>
                  </a:lnTo>
                  <a:lnTo>
                    <a:pt x="2343" y="10456"/>
                  </a:lnTo>
                  <a:lnTo>
                    <a:pt x="2490" y="10480"/>
                  </a:lnTo>
                  <a:lnTo>
                    <a:pt x="2615" y="10480"/>
                  </a:lnTo>
                  <a:lnTo>
                    <a:pt x="2712" y="10456"/>
                  </a:lnTo>
                  <a:lnTo>
                    <a:pt x="2811" y="10407"/>
                  </a:lnTo>
                  <a:lnTo>
                    <a:pt x="2910" y="10357"/>
                  </a:lnTo>
                  <a:lnTo>
                    <a:pt x="3057" y="10234"/>
                  </a:lnTo>
                  <a:lnTo>
                    <a:pt x="3182" y="10062"/>
                  </a:lnTo>
                  <a:lnTo>
                    <a:pt x="2811" y="9889"/>
                  </a:lnTo>
                  <a:lnTo>
                    <a:pt x="2761" y="9986"/>
                  </a:lnTo>
                  <a:close/>
                  <a:moveTo>
                    <a:pt x="26286" y="10456"/>
                  </a:moveTo>
                  <a:lnTo>
                    <a:pt x="27446" y="10456"/>
                  </a:lnTo>
                  <a:lnTo>
                    <a:pt x="27446" y="10085"/>
                  </a:lnTo>
                  <a:lnTo>
                    <a:pt x="26680" y="10085"/>
                  </a:lnTo>
                  <a:lnTo>
                    <a:pt x="26680" y="9863"/>
                  </a:lnTo>
                  <a:lnTo>
                    <a:pt x="27323" y="9863"/>
                  </a:lnTo>
                  <a:lnTo>
                    <a:pt x="27323" y="9544"/>
                  </a:lnTo>
                  <a:lnTo>
                    <a:pt x="26680" y="9544"/>
                  </a:lnTo>
                  <a:lnTo>
                    <a:pt x="26680" y="9395"/>
                  </a:lnTo>
                  <a:lnTo>
                    <a:pt x="27446" y="9395"/>
                  </a:lnTo>
                  <a:lnTo>
                    <a:pt x="27446" y="9026"/>
                  </a:lnTo>
                  <a:lnTo>
                    <a:pt x="26286" y="9026"/>
                  </a:lnTo>
                  <a:lnTo>
                    <a:pt x="26286" y="10456"/>
                  </a:lnTo>
                  <a:close/>
                  <a:moveTo>
                    <a:pt x="18125" y="10456"/>
                  </a:moveTo>
                  <a:lnTo>
                    <a:pt x="19259" y="10456"/>
                  </a:lnTo>
                  <a:lnTo>
                    <a:pt x="19259" y="10085"/>
                  </a:lnTo>
                  <a:lnTo>
                    <a:pt x="18520" y="10085"/>
                  </a:lnTo>
                  <a:lnTo>
                    <a:pt x="18520" y="9863"/>
                  </a:lnTo>
                  <a:lnTo>
                    <a:pt x="19160" y="9863"/>
                  </a:lnTo>
                  <a:lnTo>
                    <a:pt x="19160" y="9544"/>
                  </a:lnTo>
                  <a:lnTo>
                    <a:pt x="18520" y="9544"/>
                  </a:lnTo>
                  <a:lnTo>
                    <a:pt x="18520" y="9395"/>
                  </a:lnTo>
                  <a:lnTo>
                    <a:pt x="19259" y="9395"/>
                  </a:lnTo>
                  <a:lnTo>
                    <a:pt x="19259" y="9026"/>
                  </a:lnTo>
                  <a:lnTo>
                    <a:pt x="18125" y="9026"/>
                  </a:lnTo>
                  <a:lnTo>
                    <a:pt x="18125" y="10456"/>
                  </a:lnTo>
                  <a:close/>
                  <a:moveTo>
                    <a:pt x="16422" y="9913"/>
                  </a:moveTo>
                  <a:lnTo>
                    <a:pt x="16717" y="10456"/>
                  </a:lnTo>
                  <a:lnTo>
                    <a:pt x="16249" y="10456"/>
                  </a:lnTo>
                  <a:lnTo>
                    <a:pt x="16027" y="9986"/>
                  </a:lnTo>
                  <a:lnTo>
                    <a:pt x="15855" y="9986"/>
                  </a:lnTo>
                  <a:lnTo>
                    <a:pt x="15855" y="10456"/>
                  </a:lnTo>
                  <a:lnTo>
                    <a:pt x="15437" y="10456"/>
                  </a:lnTo>
                  <a:lnTo>
                    <a:pt x="15437" y="9026"/>
                  </a:lnTo>
                  <a:lnTo>
                    <a:pt x="16127" y="9026"/>
                  </a:lnTo>
                  <a:lnTo>
                    <a:pt x="16249" y="9026"/>
                  </a:lnTo>
                  <a:lnTo>
                    <a:pt x="16349" y="9050"/>
                  </a:lnTo>
                  <a:lnTo>
                    <a:pt x="16445" y="9100"/>
                  </a:lnTo>
                  <a:lnTo>
                    <a:pt x="16521" y="9149"/>
                  </a:lnTo>
                  <a:lnTo>
                    <a:pt x="16594" y="9222"/>
                  </a:lnTo>
                  <a:lnTo>
                    <a:pt x="16618" y="9296"/>
                  </a:lnTo>
                  <a:lnTo>
                    <a:pt x="16668" y="9395"/>
                  </a:lnTo>
                  <a:lnTo>
                    <a:pt x="16668" y="9494"/>
                  </a:lnTo>
                  <a:lnTo>
                    <a:pt x="16644" y="9641"/>
                  </a:lnTo>
                  <a:lnTo>
                    <a:pt x="16594" y="9766"/>
                  </a:lnTo>
                  <a:lnTo>
                    <a:pt x="16521" y="9839"/>
                  </a:lnTo>
                  <a:lnTo>
                    <a:pt x="16422" y="9913"/>
                  </a:lnTo>
                  <a:close/>
                  <a:moveTo>
                    <a:pt x="16249" y="9468"/>
                  </a:moveTo>
                  <a:lnTo>
                    <a:pt x="16200" y="9421"/>
                  </a:lnTo>
                  <a:lnTo>
                    <a:pt x="16176" y="9395"/>
                  </a:lnTo>
                  <a:lnTo>
                    <a:pt x="16101" y="9395"/>
                  </a:lnTo>
                  <a:lnTo>
                    <a:pt x="15855" y="9395"/>
                  </a:lnTo>
                  <a:lnTo>
                    <a:pt x="15855" y="9667"/>
                  </a:lnTo>
                  <a:lnTo>
                    <a:pt x="16101" y="9667"/>
                  </a:lnTo>
                  <a:lnTo>
                    <a:pt x="16176" y="9667"/>
                  </a:lnTo>
                  <a:lnTo>
                    <a:pt x="16200" y="9641"/>
                  </a:lnTo>
                  <a:lnTo>
                    <a:pt x="16249" y="9594"/>
                  </a:lnTo>
                  <a:lnTo>
                    <a:pt x="16249" y="9544"/>
                  </a:lnTo>
                  <a:lnTo>
                    <a:pt x="16249" y="9468"/>
                  </a:lnTo>
                  <a:close/>
                  <a:moveTo>
                    <a:pt x="19725" y="3971"/>
                  </a:moveTo>
                  <a:lnTo>
                    <a:pt x="19774" y="4193"/>
                  </a:lnTo>
                  <a:lnTo>
                    <a:pt x="19774" y="4415"/>
                  </a:lnTo>
                  <a:lnTo>
                    <a:pt x="19774" y="4637"/>
                  </a:lnTo>
                  <a:lnTo>
                    <a:pt x="17039" y="4637"/>
                  </a:lnTo>
                  <a:lnTo>
                    <a:pt x="17064" y="4883"/>
                  </a:lnTo>
                  <a:lnTo>
                    <a:pt x="17138" y="5081"/>
                  </a:lnTo>
                  <a:lnTo>
                    <a:pt x="17237" y="5278"/>
                  </a:lnTo>
                  <a:lnTo>
                    <a:pt x="17360" y="5401"/>
                  </a:lnTo>
                  <a:lnTo>
                    <a:pt x="17509" y="5523"/>
                  </a:lnTo>
                  <a:lnTo>
                    <a:pt x="17681" y="5623"/>
                  </a:lnTo>
                  <a:lnTo>
                    <a:pt x="17877" y="5672"/>
                  </a:lnTo>
                  <a:lnTo>
                    <a:pt x="18076" y="5696"/>
                  </a:lnTo>
                  <a:lnTo>
                    <a:pt x="18470" y="5696"/>
                  </a:lnTo>
                  <a:lnTo>
                    <a:pt x="18865" y="5646"/>
                  </a:lnTo>
                  <a:lnTo>
                    <a:pt x="19061" y="5599"/>
                  </a:lnTo>
                  <a:lnTo>
                    <a:pt x="19259" y="5549"/>
                  </a:lnTo>
                  <a:lnTo>
                    <a:pt x="19432" y="5474"/>
                  </a:lnTo>
                  <a:lnTo>
                    <a:pt x="19578" y="5401"/>
                  </a:lnTo>
                  <a:lnTo>
                    <a:pt x="19578" y="6166"/>
                  </a:lnTo>
                  <a:lnTo>
                    <a:pt x="19210" y="6313"/>
                  </a:lnTo>
                  <a:lnTo>
                    <a:pt x="18839" y="6412"/>
                  </a:lnTo>
                  <a:lnTo>
                    <a:pt x="18643" y="6436"/>
                  </a:lnTo>
                  <a:lnTo>
                    <a:pt x="18421" y="6462"/>
                  </a:lnTo>
                  <a:lnTo>
                    <a:pt x="17976" y="6436"/>
                  </a:lnTo>
                  <a:lnTo>
                    <a:pt x="17754" y="6412"/>
                  </a:lnTo>
                  <a:lnTo>
                    <a:pt x="17556" y="6363"/>
                  </a:lnTo>
                  <a:lnTo>
                    <a:pt x="17360" y="6289"/>
                  </a:lnTo>
                  <a:lnTo>
                    <a:pt x="17187" y="6214"/>
                  </a:lnTo>
                  <a:lnTo>
                    <a:pt x="17015" y="6117"/>
                  </a:lnTo>
                  <a:lnTo>
                    <a:pt x="16866" y="6017"/>
                  </a:lnTo>
                  <a:lnTo>
                    <a:pt x="16743" y="5895"/>
                  </a:lnTo>
                  <a:lnTo>
                    <a:pt x="16620" y="5772"/>
                  </a:lnTo>
                  <a:lnTo>
                    <a:pt x="16497" y="5623"/>
                  </a:lnTo>
                  <a:lnTo>
                    <a:pt x="16422" y="5474"/>
                  </a:lnTo>
                  <a:lnTo>
                    <a:pt x="16349" y="5327"/>
                  </a:lnTo>
                  <a:lnTo>
                    <a:pt x="16275" y="5155"/>
                  </a:lnTo>
                  <a:lnTo>
                    <a:pt x="16226" y="4982"/>
                  </a:lnTo>
                  <a:lnTo>
                    <a:pt x="16200" y="4810"/>
                  </a:lnTo>
                  <a:lnTo>
                    <a:pt x="16200" y="4611"/>
                  </a:lnTo>
                  <a:lnTo>
                    <a:pt x="16200" y="4439"/>
                  </a:lnTo>
                  <a:lnTo>
                    <a:pt x="16200" y="4242"/>
                  </a:lnTo>
                  <a:lnTo>
                    <a:pt x="16226" y="4044"/>
                  </a:lnTo>
                  <a:lnTo>
                    <a:pt x="16275" y="3848"/>
                  </a:lnTo>
                  <a:lnTo>
                    <a:pt x="16349" y="3675"/>
                  </a:lnTo>
                  <a:lnTo>
                    <a:pt x="16422" y="3503"/>
                  </a:lnTo>
                  <a:lnTo>
                    <a:pt x="16497" y="3354"/>
                  </a:lnTo>
                  <a:lnTo>
                    <a:pt x="16594" y="3207"/>
                  </a:lnTo>
                  <a:lnTo>
                    <a:pt x="16720" y="3084"/>
                  </a:lnTo>
                  <a:lnTo>
                    <a:pt x="16842" y="2959"/>
                  </a:lnTo>
                  <a:lnTo>
                    <a:pt x="16989" y="2862"/>
                  </a:lnTo>
                  <a:lnTo>
                    <a:pt x="17138" y="2763"/>
                  </a:lnTo>
                  <a:lnTo>
                    <a:pt x="17287" y="2689"/>
                  </a:lnTo>
                  <a:lnTo>
                    <a:pt x="17459" y="2614"/>
                  </a:lnTo>
                  <a:lnTo>
                    <a:pt x="17632" y="2590"/>
                  </a:lnTo>
                  <a:lnTo>
                    <a:pt x="17828" y="2564"/>
                  </a:lnTo>
                  <a:lnTo>
                    <a:pt x="18026" y="2541"/>
                  </a:lnTo>
                  <a:lnTo>
                    <a:pt x="18248" y="2564"/>
                  </a:lnTo>
                  <a:lnTo>
                    <a:pt x="18444" y="2590"/>
                  </a:lnTo>
                  <a:lnTo>
                    <a:pt x="18617" y="2640"/>
                  </a:lnTo>
                  <a:lnTo>
                    <a:pt x="18789" y="2689"/>
                  </a:lnTo>
                  <a:lnTo>
                    <a:pt x="18962" y="2786"/>
                  </a:lnTo>
                  <a:lnTo>
                    <a:pt x="19110" y="2886"/>
                  </a:lnTo>
                  <a:lnTo>
                    <a:pt x="19233" y="2985"/>
                  </a:lnTo>
                  <a:lnTo>
                    <a:pt x="19356" y="3131"/>
                  </a:lnTo>
                  <a:lnTo>
                    <a:pt x="19455" y="3280"/>
                  </a:lnTo>
                  <a:lnTo>
                    <a:pt x="19555" y="3429"/>
                  </a:lnTo>
                  <a:lnTo>
                    <a:pt x="19628" y="3602"/>
                  </a:lnTo>
                  <a:lnTo>
                    <a:pt x="19701" y="3774"/>
                  </a:lnTo>
                  <a:lnTo>
                    <a:pt x="19725" y="3971"/>
                  </a:lnTo>
                  <a:close/>
                  <a:moveTo>
                    <a:pt x="18914" y="4044"/>
                  </a:moveTo>
                  <a:lnTo>
                    <a:pt x="18888" y="3871"/>
                  </a:lnTo>
                  <a:lnTo>
                    <a:pt x="18839" y="3725"/>
                  </a:lnTo>
                  <a:lnTo>
                    <a:pt x="18789" y="3602"/>
                  </a:lnTo>
                  <a:lnTo>
                    <a:pt x="18692" y="3503"/>
                  </a:lnTo>
                  <a:lnTo>
                    <a:pt x="18593" y="3403"/>
                  </a:lnTo>
                  <a:lnTo>
                    <a:pt x="18470" y="3354"/>
                  </a:lnTo>
                  <a:lnTo>
                    <a:pt x="18321" y="3304"/>
                  </a:lnTo>
                  <a:lnTo>
                    <a:pt x="18149" y="3280"/>
                  </a:lnTo>
                  <a:lnTo>
                    <a:pt x="17976" y="3280"/>
                  </a:lnTo>
                  <a:lnTo>
                    <a:pt x="17804" y="3330"/>
                  </a:lnTo>
                  <a:lnTo>
                    <a:pt x="17655" y="3380"/>
                  </a:lnTo>
                  <a:lnTo>
                    <a:pt x="17509" y="3477"/>
                  </a:lnTo>
                  <a:lnTo>
                    <a:pt x="17360" y="3576"/>
                  </a:lnTo>
                  <a:lnTo>
                    <a:pt x="17237" y="3725"/>
                  </a:lnTo>
                  <a:lnTo>
                    <a:pt x="17138" y="3871"/>
                  </a:lnTo>
                  <a:lnTo>
                    <a:pt x="17088" y="4044"/>
                  </a:lnTo>
                  <a:lnTo>
                    <a:pt x="18914" y="4044"/>
                  </a:lnTo>
                  <a:close/>
                  <a:moveTo>
                    <a:pt x="23821" y="6289"/>
                  </a:moveTo>
                  <a:lnTo>
                    <a:pt x="23474" y="6386"/>
                  </a:lnTo>
                  <a:lnTo>
                    <a:pt x="23080" y="6436"/>
                  </a:lnTo>
                  <a:lnTo>
                    <a:pt x="22711" y="6462"/>
                  </a:lnTo>
                  <a:lnTo>
                    <a:pt x="22463" y="6436"/>
                  </a:lnTo>
                  <a:lnTo>
                    <a:pt x="22217" y="6412"/>
                  </a:lnTo>
                  <a:lnTo>
                    <a:pt x="22021" y="6386"/>
                  </a:lnTo>
                  <a:lnTo>
                    <a:pt x="21799" y="6313"/>
                  </a:lnTo>
                  <a:lnTo>
                    <a:pt x="21627" y="6240"/>
                  </a:lnTo>
                  <a:lnTo>
                    <a:pt x="21454" y="6166"/>
                  </a:lnTo>
                  <a:lnTo>
                    <a:pt x="21279" y="6067"/>
                  </a:lnTo>
                  <a:lnTo>
                    <a:pt x="21133" y="5944"/>
                  </a:lnTo>
                  <a:lnTo>
                    <a:pt x="21010" y="5819"/>
                  </a:lnTo>
                  <a:lnTo>
                    <a:pt x="20911" y="5672"/>
                  </a:lnTo>
                  <a:lnTo>
                    <a:pt x="20812" y="5500"/>
                  </a:lnTo>
                  <a:lnTo>
                    <a:pt x="20738" y="5327"/>
                  </a:lnTo>
                  <a:lnTo>
                    <a:pt x="20665" y="5129"/>
                  </a:lnTo>
                  <a:lnTo>
                    <a:pt x="20639" y="4933"/>
                  </a:lnTo>
                  <a:lnTo>
                    <a:pt x="20589" y="4734"/>
                  </a:lnTo>
                  <a:lnTo>
                    <a:pt x="20589" y="4514"/>
                  </a:lnTo>
                  <a:lnTo>
                    <a:pt x="20589" y="4292"/>
                  </a:lnTo>
                  <a:lnTo>
                    <a:pt x="20615" y="4070"/>
                  </a:lnTo>
                  <a:lnTo>
                    <a:pt x="20665" y="3897"/>
                  </a:lnTo>
                  <a:lnTo>
                    <a:pt x="20712" y="3699"/>
                  </a:lnTo>
                  <a:lnTo>
                    <a:pt x="20788" y="3526"/>
                  </a:lnTo>
                  <a:lnTo>
                    <a:pt x="20887" y="3380"/>
                  </a:lnTo>
                  <a:lnTo>
                    <a:pt x="20984" y="3231"/>
                  </a:lnTo>
                  <a:lnTo>
                    <a:pt x="21083" y="3084"/>
                  </a:lnTo>
                  <a:lnTo>
                    <a:pt x="21206" y="2959"/>
                  </a:lnTo>
                  <a:lnTo>
                    <a:pt x="21355" y="2862"/>
                  </a:lnTo>
                  <a:lnTo>
                    <a:pt x="21501" y="2786"/>
                  </a:lnTo>
                  <a:lnTo>
                    <a:pt x="21650" y="2713"/>
                  </a:lnTo>
                  <a:lnTo>
                    <a:pt x="21823" y="2640"/>
                  </a:lnTo>
                  <a:lnTo>
                    <a:pt x="21995" y="2590"/>
                  </a:lnTo>
                  <a:lnTo>
                    <a:pt x="22194" y="2564"/>
                  </a:lnTo>
                  <a:lnTo>
                    <a:pt x="22390" y="2564"/>
                  </a:lnTo>
                  <a:lnTo>
                    <a:pt x="22661" y="2590"/>
                  </a:lnTo>
                  <a:lnTo>
                    <a:pt x="22884" y="2614"/>
                  </a:lnTo>
                  <a:lnTo>
                    <a:pt x="23129" y="2713"/>
                  </a:lnTo>
                  <a:lnTo>
                    <a:pt x="23328" y="2812"/>
                  </a:lnTo>
                  <a:lnTo>
                    <a:pt x="23328" y="2541"/>
                  </a:lnTo>
                  <a:lnTo>
                    <a:pt x="24140" y="2541"/>
                  </a:lnTo>
                  <a:lnTo>
                    <a:pt x="24117" y="6190"/>
                  </a:lnTo>
                  <a:lnTo>
                    <a:pt x="23821" y="6289"/>
                  </a:lnTo>
                  <a:close/>
                  <a:moveTo>
                    <a:pt x="23328" y="3576"/>
                  </a:moveTo>
                  <a:lnTo>
                    <a:pt x="23129" y="3453"/>
                  </a:lnTo>
                  <a:lnTo>
                    <a:pt x="22933" y="3380"/>
                  </a:lnTo>
                  <a:lnTo>
                    <a:pt x="22735" y="3330"/>
                  </a:lnTo>
                  <a:lnTo>
                    <a:pt x="22539" y="3304"/>
                  </a:lnTo>
                  <a:lnTo>
                    <a:pt x="22317" y="3330"/>
                  </a:lnTo>
                  <a:lnTo>
                    <a:pt x="22094" y="3380"/>
                  </a:lnTo>
                  <a:lnTo>
                    <a:pt x="21896" y="3477"/>
                  </a:lnTo>
                  <a:lnTo>
                    <a:pt x="21749" y="3625"/>
                  </a:lnTo>
                  <a:lnTo>
                    <a:pt x="21601" y="3798"/>
                  </a:lnTo>
                  <a:lnTo>
                    <a:pt x="21527" y="3994"/>
                  </a:lnTo>
                  <a:lnTo>
                    <a:pt x="21454" y="4242"/>
                  </a:lnTo>
                  <a:lnTo>
                    <a:pt x="21428" y="4514"/>
                  </a:lnTo>
                  <a:lnTo>
                    <a:pt x="21454" y="4784"/>
                  </a:lnTo>
                  <a:lnTo>
                    <a:pt x="21527" y="5032"/>
                  </a:lnTo>
                  <a:lnTo>
                    <a:pt x="21627" y="5228"/>
                  </a:lnTo>
                  <a:lnTo>
                    <a:pt x="21749" y="5401"/>
                  </a:lnTo>
                  <a:lnTo>
                    <a:pt x="21922" y="5523"/>
                  </a:lnTo>
                  <a:lnTo>
                    <a:pt x="22118" y="5623"/>
                  </a:lnTo>
                  <a:lnTo>
                    <a:pt x="22366" y="5696"/>
                  </a:lnTo>
                  <a:lnTo>
                    <a:pt x="22612" y="5722"/>
                  </a:lnTo>
                  <a:lnTo>
                    <a:pt x="22907" y="5696"/>
                  </a:lnTo>
                  <a:lnTo>
                    <a:pt x="23106" y="5672"/>
                  </a:lnTo>
                  <a:lnTo>
                    <a:pt x="23302" y="5623"/>
                  </a:lnTo>
                  <a:lnTo>
                    <a:pt x="23328" y="3576"/>
                  </a:lnTo>
                  <a:close/>
                  <a:moveTo>
                    <a:pt x="12921" y="5944"/>
                  </a:moveTo>
                  <a:lnTo>
                    <a:pt x="12772" y="6067"/>
                  </a:lnTo>
                  <a:lnTo>
                    <a:pt x="12625" y="6166"/>
                  </a:lnTo>
                  <a:lnTo>
                    <a:pt x="12453" y="6240"/>
                  </a:lnTo>
                  <a:lnTo>
                    <a:pt x="12254" y="6313"/>
                  </a:lnTo>
                  <a:lnTo>
                    <a:pt x="12058" y="6386"/>
                  </a:lnTo>
                  <a:lnTo>
                    <a:pt x="11836" y="6412"/>
                  </a:lnTo>
                  <a:lnTo>
                    <a:pt x="11614" y="6436"/>
                  </a:lnTo>
                  <a:lnTo>
                    <a:pt x="11366" y="6462"/>
                  </a:lnTo>
                  <a:lnTo>
                    <a:pt x="11021" y="6436"/>
                  </a:lnTo>
                  <a:lnTo>
                    <a:pt x="10676" y="6386"/>
                  </a:lnTo>
                  <a:lnTo>
                    <a:pt x="10305" y="6313"/>
                  </a:lnTo>
                  <a:lnTo>
                    <a:pt x="9963" y="6190"/>
                  </a:lnTo>
                  <a:lnTo>
                    <a:pt x="9937" y="765"/>
                  </a:lnTo>
                  <a:lnTo>
                    <a:pt x="10749" y="765"/>
                  </a:lnTo>
                  <a:lnTo>
                    <a:pt x="10749" y="2763"/>
                  </a:lnTo>
                  <a:lnTo>
                    <a:pt x="11021" y="2663"/>
                  </a:lnTo>
                  <a:lnTo>
                    <a:pt x="11269" y="2614"/>
                  </a:lnTo>
                  <a:lnTo>
                    <a:pt x="11489" y="2564"/>
                  </a:lnTo>
                  <a:lnTo>
                    <a:pt x="11664" y="2564"/>
                  </a:lnTo>
                  <a:lnTo>
                    <a:pt x="11860" y="2564"/>
                  </a:lnTo>
                  <a:lnTo>
                    <a:pt x="12058" y="2590"/>
                  </a:lnTo>
                  <a:lnTo>
                    <a:pt x="12231" y="2640"/>
                  </a:lnTo>
                  <a:lnTo>
                    <a:pt x="12403" y="2713"/>
                  </a:lnTo>
                  <a:lnTo>
                    <a:pt x="12576" y="2786"/>
                  </a:lnTo>
                  <a:lnTo>
                    <a:pt x="12722" y="2862"/>
                  </a:lnTo>
                  <a:lnTo>
                    <a:pt x="12847" y="2959"/>
                  </a:lnTo>
                  <a:lnTo>
                    <a:pt x="12970" y="3084"/>
                  </a:lnTo>
                  <a:lnTo>
                    <a:pt x="13093" y="3231"/>
                  </a:lnTo>
                  <a:lnTo>
                    <a:pt x="13192" y="3380"/>
                  </a:lnTo>
                  <a:lnTo>
                    <a:pt x="13265" y="3526"/>
                  </a:lnTo>
                  <a:lnTo>
                    <a:pt x="13339" y="3699"/>
                  </a:lnTo>
                  <a:lnTo>
                    <a:pt x="13388" y="3897"/>
                  </a:lnTo>
                  <a:lnTo>
                    <a:pt x="13438" y="4070"/>
                  </a:lnTo>
                  <a:lnTo>
                    <a:pt x="13462" y="4292"/>
                  </a:lnTo>
                  <a:lnTo>
                    <a:pt x="13462" y="4514"/>
                  </a:lnTo>
                  <a:lnTo>
                    <a:pt x="13462" y="4734"/>
                  </a:lnTo>
                  <a:lnTo>
                    <a:pt x="13438" y="4933"/>
                  </a:lnTo>
                  <a:lnTo>
                    <a:pt x="13388" y="5129"/>
                  </a:lnTo>
                  <a:lnTo>
                    <a:pt x="13339" y="5327"/>
                  </a:lnTo>
                  <a:lnTo>
                    <a:pt x="13265" y="5500"/>
                  </a:lnTo>
                  <a:lnTo>
                    <a:pt x="13166" y="5672"/>
                  </a:lnTo>
                  <a:lnTo>
                    <a:pt x="13043" y="5795"/>
                  </a:lnTo>
                  <a:lnTo>
                    <a:pt x="12921" y="5944"/>
                  </a:lnTo>
                  <a:close/>
                  <a:moveTo>
                    <a:pt x="12625" y="4514"/>
                  </a:moveTo>
                  <a:lnTo>
                    <a:pt x="12599" y="4242"/>
                  </a:lnTo>
                  <a:lnTo>
                    <a:pt x="12550" y="3994"/>
                  </a:lnTo>
                  <a:lnTo>
                    <a:pt x="12453" y="3798"/>
                  </a:lnTo>
                  <a:lnTo>
                    <a:pt x="12328" y="3625"/>
                  </a:lnTo>
                  <a:lnTo>
                    <a:pt x="12155" y="3477"/>
                  </a:lnTo>
                  <a:lnTo>
                    <a:pt x="11983" y="3380"/>
                  </a:lnTo>
                  <a:lnTo>
                    <a:pt x="11760" y="3330"/>
                  </a:lnTo>
                  <a:lnTo>
                    <a:pt x="11515" y="3304"/>
                  </a:lnTo>
                  <a:lnTo>
                    <a:pt x="11293" y="3330"/>
                  </a:lnTo>
                  <a:lnTo>
                    <a:pt x="11094" y="3380"/>
                  </a:lnTo>
                  <a:lnTo>
                    <a:pt x="10898" y="3429"/>
                  </a:lnTo>
                  <a:lnTo>
                    <a:pt x="10749" y="3503"/>
                  </a:lnTo>
                  <a:lnTo>
                    <a:pt x="10749" y="5573"/>
                  </a:lnTo>
                  <a:lnTo>
                    <a:pt x="10922" y="5646"/>
                  </a:lnTo>
                  <a:lnTo>
                    <a:pt x="11094" y="5672"/>
                  </a:lnTo>
                  <a:lnTo>
                    <a:pt x="11269" y="5696"/>
                  </a:lnTo>
                  <a:lnTo>
                    <a:pt x="11442" y="5722"/>
                  </a:lnTo>
                  <a:lnTo>
                    <a:pt x="11711" y="5696"/>
                  </a:lnTo>
                  <a:lnTo>
                    <a:pt x="11959" y="5623"/>
                  </a:lnTo>
                  <a:lnTo>
                    <a:pt x="12155" y="5523"/>
                  </a:lnTo>
                  <a:lnTo>
                    <a:pt x="12328" y="5401"/>
                  </a:lnTo>
                  <a:lnTo>
                    <a:pt x="12453" y="5228"/>
                  </a:lnTo>
                  <a:lnTo>
                    <a:pt x="12550" y="5032"/>
                  </a:lnTo>
                  <a:lnTo>
                    <a:pt x="12599" y="4784"/>
                  </a:lnTo>
                  <a:lnTo>
                    <a:pt x="12625" y="4514"/>
                  </a:lnTo>
                  <a:close/>
                  <a:moveTo>
                    <a:pt x="23994" y="9468"/>
                  </a:moveTo>
                  <a:lnTo>
                    <a:pt x="24041" y="9421"/>
                  </a:lnTo>
                  <a:lnTo>
                    <a:pt x="24091" y="9371"/>
                  </a:lnTo>
                  <a:lnTo>
                    <a:pt x="24140" y="9345"/>
                  </a:lnTo>
                  <a:lnTo>
                    <a:pt x="24216" y="9345"/>
                  </a:lnTo>
                  <a:lnTo>
                    <a:pt x="24313" y="9345"/>
                  </a:lnTo>
                  <a:lnTo>
                    <a:pt x="24412" y="9395"/>
                  </a:lnTo>
                  <a:lnTo>
                    <a:pt x="24485" y="9468"/>
                  </a:lnTo>
                  <a:lnTo>
                    <a:pt x="24535" y="9568"/>
                  </a:lnTo>
                  <a:lnTo>
                    <a:pt x="24880" y="9395"/>
                  </a:lnTo>
                  <a:lnTo>
                    <a:pt x="24804" y="9296"/>
                  </a:lnTo>
                  <a:lnTo>
                    <a:pt x="24733" y="9199"/>
                  </a:lnTo>
                  <a:lnTo>
                    <a:pt x="24658" y="9123"/>
                  </a:lnTo>
                  <a:lnTo>
                    <a:pt x="24585" y="9076"/>
                  </a:lnTo>
                  <a:lnTo>
                    <a:pt x="24412" y="9026"/>
                  </a:lnTo>
                  <a:lnTo>
                    <a:pt x="24216" y="9000"/>
                  </a:lnTo>
                  <a:lnTo>
                    <a:pt x="24067" y="9000"/>
                  </a:lnTo>
                  <a:lnTo>
                    <a:pt x="23918" y="9050"/>
                  </a:lnTo>
                  <a:lnTo>
                    <a:pt x="23795" y="9100"/>
                  </a:lnTo>
                  <a:lnTo>
                    <a:pt x="23696" y="9199"/>
                  </a:lnTo>
                  <a:lnTo>
                    <a:pt x="23599" y="9296"/>
                  </a:lnTo>
                  <a:lnTo>
                    <a:pt x="23524" y="9421"/>
                  </a:lnTo>
                  <a:lnTo>
                    <a:pt x="23500" y="9568"/>
                  </a:lnTo>
                  <a:lnTo>
                    <a:pt x="23474" y="9740"/>
                  </a:lnTo>
                  <a:lnTo>
                    <a:pt x="23500" y="9889"/>
                  </a:lnTo>
                  <a:lnTo>
                    <a:pt x="23524" y="10036"/>
                  </a:lnTo>
                  <a:lnTo>
                    <a:pt x="23599" y="10161"/>
                  </a:lnTo>
                  <a:lnTo>
                    <a:pt x="23696" y="10284"/>
                  </a:lnTo>
                  <a:lnTo>
                    <a:pt x="23795" y="10357"/>
                  </a:lnTo>
                  <a:lnTo>
                    <a:pt x="23918" y="10430"/>
                  </a:lnTo>
                  <a:lnTo>
                    <a:pt x="24067" y="10456"/>
                  </a:lnTo>
                  <a:lnTo>
                    <a:pt x="24216" y="10480"/>
                  </a:lnTo>
                  <a:lnTo>
                    <a:pt x="24339" y="10480"/>
                  </a:lnTo>
                  <a:lnTo>
                    <a:pt x="24436" y="10456"/>
                  </a:lnTo>
                  <a:lnTo>
                    <a:pt x="24535" y="10407"/>
                  </a:lnTo>
                  <a:lnTo>
                    <a:pt x="24611" y="10357"/>
                  </a:lnTo>
                  <a:lnTo>
                    <a:pt x="24757" y="10234"/>
                  </a:lnTo>
                  <a:lnTo>
                    <a:pt x="24880" y="10062"/>
                  </a:lnTo>
                  <a:lnTo>
                    <a:pt x="24535" y="9889"/>
                  </a:lnTo>
                  <a:lnTo>
                    <a:pt x="24462" y="9986"/>
                  </a:lnTo>
                  <a:lnTo>
                    <a:pt x="24412" y="10062"/>
                  </a:lnTo>
                  <a:lnTo>
                    <a:pt x="24313" y="10111"/>
                  </a:lnTo>
                  <a:lnTo>
                    <a:pt x="24216" y="10135"/>
                  </a:lnTo>
                  <a:lnTo>
                    <a:pt x="24140" y="10135"/>
                  </a:lnTo>
                  <a:lnTo>
                    <a:pt x="24091" y="10111"/>
                  </a:lnTo>
                  <a:lnTo>
                    <a:pt x="24041" y="10062"/>
                  </a:lnTo>
                  <a:lnTo>
                    <a:pt x="23994" y="10012"/>
                  </a:lnTo>
                  <a:lnTo>
                    <a:pt x="23918" y="9889"/>
                  </a:lnTo>
                  <a:lnTo>
                    <a:pt x="23895" y="9740"/>
                  </a:lnTo>
                  <a:lnTo>
                    <a:pt x="23918" y="9594"/>
                  </a:lnTo>
                  <a:lnTo>
                    <a:pt x="23994" y="9468"/>
                  </a:lnTo>
                  <a:close/>
                  <a:moveTo>
                    <a:pt x="14423" y="7126"/>
                  </a:moveTo>
                  <a:lnTo>
                    <a:pt x="15238" y="7126"/>
                  </a:lnTo>
                  <a:lnTo>
                    <a:pt x="15238" y="0"/>
                  </a:lnTo>
                  <a:lnTo>
                    <a:pt x="14423" y="0"/>
                  </a:lnTo>
                  <a:lnTo>
                    <a:pt x="14423" y="7126"/>
                  </a:lnTo>
                  <a:close/>
                  <a:moveTo>
                    <a:pt x="12824" y="10456"/>
                  </a:moveTo>
                  <a:lnTo>
                    <a:pt x="13981" y="10456"/>
                  </a:lnTo>
                  <a:lnTo>
                    <a:pt x="13981" y="10085"/>
                  </a:lnTo>
                  <a:lnTo>
                    <a:pt x="13242" y="10085"/>
                  </a:lnTo>
                  <a:lnTo>
                    <a:pt x="13242" y="9863"/>
                  </a:lnTo>
                  <a:lnTo>
                    <a:pt x="13858" y="9863"/>
                  </a:lnTo>
                  <a:lnTo>
                    <a:pt x="13858" y="9544"/>
                  </a:lnTo>
                  <a:lnTo>
                    <a:pt x="13242" y="9544"/>
                  </a:lnTo>
                  <a:lnTo>
                    <a:pt x="13242" y="9395"/>
                  </a:lnTo>
                  <a:lnTo>
                    <a:pt x="13981" y="9395"/>
                  </a:lnTo>
                  <a:lnTo>
                    <a:pt x="13981" y="9026"/>
                  </a:lnTo>
                  <a:lnTo>
                    <a:pt x="12824" y="9026"/>
                  </a:lnTo>
                  <a:lnTo>
                    <a:pt x="12824" y="10456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range"/>
            <p:cNvSpPr>
              <a:spLocks noEditPoints="1"/>
            </p:cNvSpPr>
            <p:nvPr userDrawn="1"/>
          </p:nvSpPr>
          <p:spPr bwMode="auto">
            <a:xfrm>
              <a:off x="-7546" y="1667"/>
              <a:ext cx="1578" cy="7570"/>
            </a:xfrm>
            <a:custGeom>
              <a:avLst/>
              <a:gdLst>
                <a:gd name="T0" fmla="*/ 47 w 1578"/>
                <a:gd name="T1" fmla="*/ 1874 h 7570"/>
                <a:gd name="T2" fmla="*/ 1528 w 1578"/>
                <a:gd name="T3" fmla="*/ 1874 h 7570"/>
                <a:gd name="T4" fmla="*/ 1528 w 1578"/>
                <a:gd name="T5" fmla="*/ 7570 h 7570"/>
                <a:gd name="T6" fmla="*/ 47 w 1578"/>
                <a:gd name="T7" fmla="*/ 7570 h 7570"/>
                <a:gd name="T8" fmla="*/ 47 w 1578"/>
                <a:gd name="T9" fmla="*/ 1874 h 7570"/>
                <a:gd name="T10" fmla="*/ 1552 w 1578"/>
                <a:gd name="T11" fmla="*/ 640 h 7570"/>
                <a:gd name="T12" fmla="*/ 1528 w 1578"/>
                <a:gd name="T13" fmla="*/ 494 h 7570"/>
                <a:gd name="T14" fmla="*/ 1453 w 1578"/>
                <a:gd name="T15" fmla="*/ 345 h 7570"/>
                <a:gd name="T16" fmla="*/ 1356 w 1578"/>
                <a:gd name="T17" fmla="*/ 245 h 7570"/>
                <a:gd name="T18" fmla="*/ 1231 w 1578"/>
                <a:gd name="T19" fmla="*/ 149 h 7570"/>
                <a:gd name="T20" fmla="*/ 1084 w 1578"/>
                <a:gd name="T21" fmla="*/ 73 h 7570"/>
                <a:gd name="T22" fmla="*/ 935 w 1578"/>
                <a:gd name="T23" fmla="*/ 23 h 7570"/>
                <a:gd name="T24" fmla="*/ 789 w 1578"/>
                <a:gd name="T25" fmla="*/ 0 h 7570"/>
                <a:gd name="T26" fmla="*/ 640 w 1578"/>
                <a:gd name="T27" fmla="*/ 23 h 7570"/>
                <a:gd name="T28" fmla="*/ 494 w 1578"/>
                <a:gd name="T29" fmla="*/ 73 h 7570"/>
                <a:gd name="T30" fmla="*/ 345 w 1578"/>
                <a:gd name="T31" fmla="*/ 149 h 7570"/>
                <a:gd name="T32" fmla="*/ 222 w 1578"/>
                <a:gd name="T33" fmla="*/ 245 h 7570"/>
                <a:gd name="T34" fmla="*/ 149 w 1578"/>
                <a:gd name="T35" fmla="*/ 345 h 7570"/>
                <a:gd name="T36" fmla="*/ 73 w 1578"/>
                <a:gd name="T37" fmla="*/ 494 h 7570"/>
                <a:gd name="T38" fmla="*/ 23 w 1578"/>
                <a:gd name="T39" fmla="*/ 640 h 7570"/>
                <a:gd name="T40" fmla="*/ 0 w 1578"/>
                <a:gd name="T41" fmla="*/ 789 h 7570"/>
                <a:gd name="T42" fmla="*/ 23 w 1578"/>
                <a:gd name="T43" fmla="*/ 962 h 7570"/>
                <a:gd name="T44" fmla="*/ 73 w 1578"/>
                <a:gd name="T45" fmla="*/ 1108 h 7570"/>
                <a:gd name="T46" fmla="*/ 149 w 1578"/>
                <a:gd name="T47" fmla="*/ 1233 h 7570"/>
                <a:gd name="T48" fmla="*/ 222 w 1578"/>
                <a:gd name="T49" fmla="*/ 1356 h 7570"/>
                <a:gd name="T50" fmla="*/ 345 w 1578"/>
                <a:gd name="T51" fmla="*/ 1456 h 7570"/>
                <a:gd name="T52" fmla="*/ 494 w 1578"/>
                <a:gd name="T53" fmla="*/ 1529 h 7570"/>
                <a:gd name="T54" fmla="*/ 640 w 1578"/>
                <a:gd name="T55" fmla="*/ 1579 h 7570"/>
                <a:gd name="T56" fmla="*/ 789 w 1578"/>
                <a:gd name="T57" fmla="*/ 1579 h 7570"/>
                <a:gd name="T58" fmla="*/ 935 w 1578"/>
                <a:gd name="T59" fmla="*/ 1579 h 7570"/>
                <a:gd name="T60" fmla="*/ 1084 w 1578"/>
                <a:gd name="T61" fmla="*/ 1529 h 7570"/>
                <a:gd name="T62" fmla="*/ 1231 w 1578"/>
                <a:gd name="T63" fmla="*/ 1456 h 7570"/>
                <a:gd name="T64" fmla="*/ 1356 w 1578"/>
                <a:gd name="T65" fmla="*/ 1356 h 7570"/>
                <a:gd name="T66" fmla="*/ 1453 w 1578"/>
                <a:gd name="T67" fmla="*/ 1233 h 7570"/>
                <a:gd name="T68" fmla="*/ 1528 w 1578"/>
                <a:gd name="T69" fmla="*/ 1108 h 7570"/>
                <a:gd name="T70" fmla="*/ 1552 w 1578"/>
                <a:gd name="T71" fmla="*/ 962 h 7570"/>
                <a:gd name="T72" fmla="*/ 1578 w 1578"/>
                <a:gd name="T73" fmla="*/ 789 h 7570"/>
                <a:gd name="T74" fmla="*/ 1552 w 1578"/>
                <a:gd name="T75" fmla="*/ 640 h 7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7570">
                  <a:moveTo>
                    <a:pt x="47" y="1874"/>
                  </a:moveTo>
                  <a:lnTo>
                    <a:pt x="1528" y="1874"/>
                  </a:lnTo>
                  <a:lnTo>
                    <a:pt x="1528" y="7570"/>
                  </a:lnTo>
                  <a:lnTo>
                    <a:pt x="47" y="7570"/>
                  </a:lnTo>
                  <a:lnTo>
                    <a:pt x="47" y="1874"/>
                  </a:lnTo>
                  <a:close/>
                  <a:moveTo>
                    <a:pt x="1552" y="640"/>
                  </a:moveTo>
                  <a:lnTo>
                    <a:pt x="1528" y="494"/>
                  </a:lnTo>
                  <a:lnTo>
                    <a:pt x="1453" y="345"/>
                  </a:lnTo>
                  <a:lnTo>
                    <a:pt x="1356" y="245"/>
                  </a:lnTo>
                  <a:lnTo>
                    <a:pt x="1231" y="149"/>
                  </a:lnTo>
                  <a:lnTo>
                    <a:pt x="1084" y="73"/>
                  </a:lnTo>
                  <a:lnTo>
                    <a:pt x="935" y="23"/>
                  </a:lnTo>
                  <a:lnTo>
                    <a:pt x="789" y="0"/>
                  </a:lnTo>
                  <a:lnTo>
                    <a:pt x="640" y="23"/>
                  </a:lnTo>
                  <a:lnTo>
                    <a:pt x="494" y="73"/>
                  </a:lnTo>
                  <a:lnTo>
                    <a:pt x="345" y="149"/>
                  </a:lnTo>
                  <a:lnTo>
                    <a:pt x="222" y="245"/>
                  </a:lnTo>
                  <a:lnTo>
                    <a:pt x="149" y="345"/>
                  </a:lnTo>
                  <a:lnTo>
                    <a:pt x="73" y="494"/>
                  </a:lnTo>
                  <a:lnTo>
                    <a:pt x="23" y="640"/>
                  </a:lnTo>
                  <a:lnTo>
                    <a:pt x="0" y="789"/>
                  </a:lnTo>
                  <a:lnTo>
                    <a:pt x="23" y="962"/>
                  </a:lnTo>
                  <a:lnTo>
                    <a:pt x="73" y="1108"/>
                  </a:lnTo>
                  <a:lnTo>
                    <a:pt x="149" y="1233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5" y="1579"/>
                  </a:lnTo>
                  <a:lnTo>
                    <a:pt x="1084" y="1529"/>
                  </a:lnTo>
                  <a:lnTo>
                    <a:pt x="1231" y="1456"/>
                  </a:lnTo>
                  <a:lnTo>
                    <a:pt x="1356" y="1356"/>
                  </a:lnTo>
                  <a:lnTo>
                    <a:pt x="1453" y="1233"/>
                  </a:lnTo>
                  <a:lnTo>
                    <a:pt x="1528" y="1108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0"/>
                  </a:lnTo>
                  <a:close/>
                </a:path>
              </a:pathLst>
            </a:custGeom>
            <a:solidFill>
              <a:srgbClr val="DA6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Med Blue"/>
            <p:cNvSpPr>
              <a:spLocks/>
            </p:cNvSpPr>
            <p:nvPr userDrawn="1"/>
          </p:nvSpPr>
          <p:spPr bwMode="auto">
            <a:xfrm>
              <a:off x="-9519" y="5266"/>
              <a:ext cx="1453" cy="3971"/>
            </a:xfrm>
            <a:custGeom>
              <a:avLst/>
              <a:gdLst>
                <a:gd name="T0" fmla="*/ 0 w 1453"/>
                <a:gd name="T1" fmla="*/ 0 h 3971"/>
                <a:gd name="T2" fmla="*/ 1453 w 1453"/>
                <a:gd name="T3" fmla="*/ 0 h 3971"/>
                <a:gd name="T4" fmla="*/ 1453 w 1453"/>
                <a:gd name="T5" fmla="*/ 3971 h 3971"/>
                <a:gd name="T6" fmla="*/ 0 w 1453"/>
                <a:gd name="T7" fmla="*/ 3971 h 3971"/>
                <a:gd name="T8" fmla="*/ 0 w 1453"/>
                <a:gd name="T9" fmla="*/ 0 h 3971"/>
                <a:gd name="T10" fmla="*/ 0 w 1453"/>
                <a:gd name="T11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3971">
                  <a:moveTo>
                    <a:pt x="0" y="0"/>
                  </a:moveTo>
                  <a:lnTo>
                    <a:pt x="1453" y="0"/>
                  </a:lnTo>
                  <a:lnTo>
                    <a:pt x="1453" y="3971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8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Blue"/>
            <p:cNvSpPr>
              <a:spLocks noEditPoints="1"/>
            </p:cNvSpPr>
            <p:nvPr userDrawn="1"/>
          </p:nvSpPr>
          <p:spPr bwMode="auto">
            <a:xfrm>
              <a:off x="-11565" y="-4079"/>
              <a:ext cx="1578" cy="13316"/>
            </a:xfrm>
            <a:custGeom>
              <a:avLst/>
              <a:gdLst>
                <a:gd name="T0" fmla="*/ 0 w 1578"/>
                <a:gd name="T1" fmla="*/ 1924 h 13316"/>
                <a:gd name="T2" fmla="*/ 1453 w 1578"/>
                <a:gd name="T3" fmla="*/ 1924 h 13316"/>
                <a:gd name="T4" fmla="*/ 1453 w 1578"/>
                <a:gd name="T5" fmla="*/ 13316 h 13316"/>
                <a:gd name="T6" fmla="*/ 0 w 1578"/>
                <a:gd name="T7" fmla="*/ 13316 h 13316"/>
                <a:gd name="T8" fmla="*/ 0 w 1578"/>
                <a:gd name="T9" fmla="*/ 1924 h 13316"/>
                <a:gd name="T10" fmla="*/ 1552 w 1578"/>
                <a:gd name="T11" fmla="*/ 643 h 13316"/>
                <a:gd name="T12" fmla="*/ 1503 w 1578"/>
                <a:gd name="T13" fmla="*/ 494 h 13316"/>
                <a:gd name="T14" fmla="*/ 1429 w 1578"/>
                <a:gd name="T15" fmla="*/ 345 h 13316"/>
                <a:gd name="T16" fmla="*/ 1356 w 1578"/>
                <a:gd name="T17" fmla="*/ 248 h 13316"/>
                <a:gd name="T18" fmla="*/ 1233 w 1578"/>
                <a:gd name="T19" fmla="*/ 149 h 13316"/>
                <a:gd name="T20" fmla="*/ 1084 w 1578"/>
                <a:gd name="T21" fmla="*/ 75 h 13316"/>
                <a:gd name="T22" fmla="*/ 936 w 1578"/>
                <a:gd name="T23" fmla="*/ 26 h 13316"/>
                <a:gd name="T24" fmla="*/ 789 w 1578"/>
                <a:gd name="T25" fmla="*/ 0 h 13316"/>
                <a:gd name="T26" fmla="*/ 640 w 1578"/>
                <a:gd name="T27" fmla="*/ 26 h 13316"/>
                <a:gd name="T28" fmla="*/ 494 w 1578"/>
                <a:gd name="T29" fmla="*/ 75 h 13316"/>
                <a:gd name="T30" fmla="*/ 345 w 1578"/>
                <a:gd name="T31" fmla="*/ 149 h 13316"/>
                <a:gd name="T32" fmla="*/ 222 w 1578"/>
                <a:gd name="T33" fmla="*/ 248 h 13316"/>
                <a:gd name="T34" fmla="*/ 123 w 1578"/>
                <a:gd name="T35" fmla="*/ 345 h 13316"/>
                <a:gd name="T36" fmla="*/ 50 w 1578"/>
                <a:gd name="T37" fmla="*/ 494 h 13316"/>
                <a:gd name="T38" fmla="*/ 24 w 1578"/>
                <a:gd name="T39" fmla="*/ 643 h 13316"/>
                <a:gd name="T40" fmla="*/ 0 w 1578"/>
                <a:gd name="T41" fmla="*/ 789 h 13316"/>
                <a:gd name="T42" fmla="*/ 24 w 1578"/>
                <a:gd name="T43" fmla="*/ 962 h 13316"/>
                <a:gd name="T44" fmla="*/ 50 w 1578"/>
                <a:gd name="T45" fmla="*/ 1111 h 13316"/>
                <a:gd name="T46" fmla="*/ 123 w 1578"/>
                <a:gd name="T47" fmla="*/ 1234 h 13316"/>
                <a:gd name="T48" fmla="*/ 222 w 1578"/>
                <a:gd name="T49" fmla="*/ 1356 h 13316"/>
                <a:gd name="T50" fmla="*/ 345 w 1578"/>
                <a:gd name="T51" fmla="*/ 1456 h 13316"/>
                <a:gd name="T52" fmla="*/ 494 w 1578"/>
                <a:gd name="T53" fmla="*/ 1529 h 13316"/>
                <a:gd name="T54" fmla="*/ 640 w 1578"/>
                <a:gd name="T55" fmla="*/ 1579 h 13316"/>
                <a:gd name="T56" fmla="*/ 789 w 1578"/>
                <a:gd name="T57" fmla="*/ 1579 h 13316"/>
                <a:gd name="T58" fmla="*/ 936 w 1578"/>
                <a:gd name="T59" fmla="*/ 1579 h 13316"/>
                <a:gd name="T60" fmla="*/ 1084 w 1578"/>
                <a:gd name="T61" fmla="*/ 1529 h 13316"/>
                <a:gd name="T62" fmla="*/ 1233 w 1578"/>
                <a:gd name="T63" fmla="*/ 1456 h 13316"/>
                <a:gd name="T64" fmla="*/ 1356 w 1578"/>
                <a:gd name="T65" fmla="*/ 1356 h 13316"/>
                <a:gd name="T66" fmla="*/ 1429 w 1578"/>
                <a:gd name="T67" fmla="*/ 1234 h 13316"/>
                <a:gd name="T68" fmla="*/ 1503 w 1578"/>
                <a:gd name="T69" fmla="*/ 1111 h 13316"/>
                <a:gd name="T70" fmla="*/ 1552 w 1578"/>
                <a:gd name="T71" fmla="*/ 962 h 13316"/>
                <a:gd name="T72" fmla="*/ 1578 w 1578"/>
                <a:gd name="T73" fmla="*/ 789 h 13316"/>
                <a:gd name="T74" fmla="*/ 1552 w 1578"/>
                <a:gd name="T75" fmla="*/ 643 h 13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13316">
                  <a:moveTo>
                    <a:pt x="0" y="1924"/>
                  </a:moveTo>
                  <a:lnTo>
                    <a:pt x="1453" y="1924"/>
                  </a:lnTo>
                  <a:lnTo>
                    <a:pt x="1453" y="13316"/>
                  </a:lnTo>
                  <a:lnTo>
                    <a:pt x="0" y="13316"/>
                  </a:lnTo>
                  <a:lnTo>
                    <a:pt x="0" y="1924"/>
                  </a:lnTo>
                  <a:close/>
                  <a:moveTo>
                    <a:pt x="1552" y="643"/>
                  </a:moveTo>
                  <a:lnTo>
                    <a:pt x="1503" y="494"/>
                  </a:lnTo>
                  <a:lnTo>
                    <a:pt x="1429" y="345"/>
                  </a:lnTo>
                  <a:lnTo>
                    <a:pt x="1356" y="248"/>
                  </a:lnTo>
                  <a:lnTo>
                    <a:pt x="1233" y="149"/>
                  </a:lnTo>
                  <a:lnTo>
                    <a:pt x="1084" y="75"/>
                  </a:lnTo>
                  <a:lnTo>
                    <a:pt x="936" y="26"/>
                  </a:lnTo>
                  <a:lnTo>
                    <a:pt x="789" y="0"/>
                  </a:lnTo>
                  <a:lnTo>
                    <a:pt x="640" y="26"/>
                  </a:lnTo>
                  <a:lnTo>
                    <a:pt x="494" y="75"/>
                  </a:lnTo>
                  <a:lnTo>
                    <a:pt x="345" y="149"/>
                  </a:lnTo>
                  <a:lnTo>
                    <a:pt x="222" y="248"/>
                  </a:lnTo>
                  <a:lnTo>
                    <a:pt x="123" y="345"/>
                  </a:lnTo>
                  <a:lnTo>
                    <a:pt x="50" y="494"/>
                  </a:lnTo>
                  <a:lnTo>
                    <a:pt x="24" y="643"/>
                  </a:lnTo>
                  <a:lnTo>
                    <a:pt x="0" y="789"/>
                  </a:lnTo>
                  <a:lnTo>
                    <a:pt x="24" y="962"/>
                  </a:lnTo>
                  <a:lnTo>
                    <a:pt x="50" y="1111"/>
                  </a:lnTo>
                  <a:lnTo>
                    <a:pt x="123" y="1234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6" y="1579"/>
                  </a:lnTo>
                  <a:lnTo>
                    <a:pt x="1084" y="1529"/>
                  </a:lnTo>
                  <a:lnTo>
                    <a:pt x="1233" y="1456"/>
                  </a:lnTo>
                  <a:lnTo>
                    <a:pt x="1356" y="1356"/>
                  </a:lnTo>
                  <a:lnTo>
                    <a:pt x="1429" y="1234"/>
                  </a:lnTo>
                  <a:lnTo>
                    <a:pt x="1503" y="1111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3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Mint"/>
            <p:cNvSpPr>
              <a:spLocks/>
            </p:cNvSpPr>
            <p:nvPr userDrawn="1"/>
          </p:nvSpPr>
          <p:spPr bwMode="auto">
            <a:xfrm>
              <a:off x="-13611" y="482"/>
              <a:ext cx="1453" cy="8755"/>
            </a:xfrm>
            <a:custGeom>
              <a:avLst/>
              <a:gdLst>
                <a:gd name="T0" fmla="*/ 0 w 1453"/>
                <a:gd name="T1" fmla="*/ 0 h 8755"/>
                <a:gd name="T2" fmla="*/ 1453 w 1453"/>
                <a:gd name="T3" fmla="*/ 0 h 8755"/>
                <a:gd name="T4" fmla="*/ 1453 w 1453"/>
                <a:gd name="T5" fmla="*/ 8755 h 8755"/>
                <a:gd name="T6" fmla="*/ 0 w 1453"/>
                <a:gd name="T7" fmla="*/ 8755 h 8755"/>
                <a:gd name="T8" fmla="*/ 0 w 1453"/>
                <a:gd name="T9" fmla="*/ 0 h 8755"/>
                <a:gd name="T10" fmla="*/ 0 w 1453"/>
                <a:gd name="T11" fmla="*/ 0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8755">
                  <a:moveTo>
                    <a:pt x="0" y="0"/>
                  </a:moveTo>
                  <a:lnTo>
                    <a:pt x="1453" y="0"/>
                  </a:lnTo>
                  <a:lnTo>
                    <a:pt x="1453" y="8755"/>
                  </a:lnTo>
                  <a:lnTo>
                    <a:pt x="0" y="87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C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Yellow"/>
            <p:cNvSpPr>
              <a:spLocks noEditPoints="1"/>
            </p:cNvSpPr>
            <p:nvPr userDrawn="1"/>
          </p:nvSpPr>
          <p:spPr bwMode="auto">
            <a:xfrm>
              <a:off x="-15709" y="4503"/>
              <a:ext cx="1578" cy="4734"/>
            </a:xfrm>
            <a:custGeom>
              <a:avLst/>
              <a:gdLst>
                <a:gd name="T0" fmla="*/ 50 w 1578"/>
                <a:gd name="T1" fmla="*/ 1874 h 4734"/>
                <a:gd name="T2" fmla="*/ 1529 w 1578"/>
                <a:gd name="T3" fmla="*/ 1874 h 4734"/>
                <a:gd name="T4" fmla="*/ 1529 w 1578"/>
                <a:gd name="T5" fmla="*/ 4734 h 4734"/>
                <a:gd name="T6" fmla="*/ 50 w 1578"/>
                <a:gd name="T7" fmla="*/ 4734 h 4734"/>
                <a:gd name="T8" fmla="*/ 50 w 1578"/>
                <a:gd name="T9" fmla="*/ 1874 h 4734"/>
                <a:gd name="T10" fmla="*/ 1555 w 1578"/>
                <a:gd name="T11" fmla="*/ 617 h 4734"/>
                <a:gd name="T12" fmla="*/ 1505 w 1578"/>
                <a:gd name="T13" fmla="*/ 468 h 4734"/>
                <a:gd name="T14" fmla="*/ 1455 w 1578"/>
                <a:gd name="T15" fmla="*/ 345 h 4734"/>
                <a:gd name="T16" fmla="*/ 1356 w 1578"/>
                <a:gd name="T17" fmla="*/ 222 h 4734"/>
                <a:gd name="T18" fmla="*/ 1233 w 1578"/>
                <a:gd name="T19" fmla="*/ 123 h 4734"/>
                <a:gd name="T20" fmla="*/ 1087 w 1578"/>
                <a:gd name="T21" fmla="*/ 50 h 4734"/>
                <a:gd name="T22" fmla="*/ 938 w 1578"/>
                <a:gd name="T23" fmla="*/ 24 h 4734"/>
                <a:gd name="T24" fmla="*/ 789 w 1578"/>
                <a:gd name="T25" fmla="*/ 0 h 4734"/>
                <a:gd name="T26" fmla="*/ 643 w 1578"/>
                <a:gd name="T27" fmla="*/ 24 h 4734"/>
                <a:gd name="T28" fmla="*/ 494 w 1578"/>
                <a:gd name="T29" fmla="*/ 50 h 4734"/>
                <a:gd name="T30" fmla="*/ 345 w 1578"/>
                <a:gd name="T31" fmla="*/ 123 h 4734"/>
                <a:gd name="T32" fmla="*/ 222 w 1578"/>
                <a:gd name="T33" fmla="*/ 222 h 4734"/>
                <a:gd name="T34" fmla="*/ 125 w 1578"/>
                <a:gd name="T35" fmla="*/ 345 h 4734"/>
                <a:gd name="T36" fmla="*/ 76 w 1578"/>
                <a:gd name="T37" fmla="*/ 468 h 4734"/>
                <a:gd name="T38" fmla="*/ 26 w 1578"/>
                <a:gd name="T39" fmla="*/ 617 h 4734"/>
                <a:gd name="T40" fmla="*/ 0 w 1578"/>
                <a:gd name="T41" fmla="*/ 789 h 4734"/>
                <a:gd name="T42" fmla="*/ 26 w 1578"/>
                <a:gd name="T43" fmla="*/ 936 h 4734"/>
                <a:gd name="T44" fmla="*/ 76 w 1578"/>
                <a:gd name="T45" fmla="*/ 1085 h 4734"/>
                <a:gd name="T46" fmla="*/ 125 w 1578"/>
                <a:gd name="T47" fmla="*/ 1231 h 4734"/>
                <a:gd name="T48" fmla="*/ 222 w 1578"/>
                <a:gd name="T49" fmla="*/ 1331 h 4734"/>
                <a:gd name="T50" fmla="*/ 345 w 1578"/>
                <a:gd name="T51" fmla="*/ 1430 h 4734"/>
                <a:gd name="T52" fmla="*/ 494 w 1578"/>
                <a:gd name="T53" fmla="*/ 1503 h 4734"/>
                <a:gd name="T54" fmla="*/ 643 w 1578"/>
                <a:gd name="T55" fmla="*/ 1553 h 4734"/>
                <a:gd name="T56" fmla="*/ 789 w 1578"/>
                <a:gd name="T57" fmla="*/ 1576 h 4734"/>
                <a:gd name="T58" fmla="*/ 938 w 1578"/>
                <a:gd name="T59" fmla="*/ 1553 h 4734"/>
                <a:gd name="T60" fmla="*/ 1087 w 1578"/>
                <a:gd name="T61" fmla="*/ 1503 h 4734"/>
                <a:gd name="T62" fmla="*/ 1233 w 1578"/>
                <a:gd name="T63" fmla="*/ 1430 h 4734"/>
                <a:gd name="T64" fmla="*/ 1356 w 1578"/>
                <a:gd name="T65" fmla="*/ 1331 h 4734"/>
                <a:gd name="T66" fmla="*/ 1455 w 1578"/>
                <a:gd name="T67" fmla="*/ 1231 h 4734"/>
                <a:gd name="T68" fmla="*/ 1505 w 1578"/>
                <a:gd name="T69" fmla="*/ 1085 h 4734"/>
                <a:gd name="T70" fmla="*/ 1555 w 1578"/>
                <a:gd name="T71" fmla="*/ 936 h 4734"/>
                <a:gd name="T72" fmla="*/ 1578 w 1578"/>
                <a:gd name="T73" fmla="*/ 789 h 4734"/>
                <a:gd name="T74" fmla="*/ 1555 w 1578"/>
                <a:gd name="T75" fmla="*/ 617 h 4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4734">
                  <a:moveTo>
                    <a:pt x="50" y="1874"/>
                  </a:moveTo>
                  <a:lnTo>
                    <a:pt x="1529" y="1874"/>
                  </a:lnTo>
                  <a:lnTo>
                    <a:pt x="1529" y="4734"/>
                  </a:lnTo>
                  <a:lnTo>
                    <a:pt x="50" y="4734"/>
                  </a:lnTo>
                  <a:lnTo>
                    <a:pt x="50" y="1874"/>
                  </a:lnTo>
                  <a:close/>
                  <a:moveTo>
                    <a:pt x="1555" y="617"/>
                  </a:moveTo>
                  <a:lnTo>
                    <a:pt x="1505" y="468"/>
                  </a:lnTo>
                  <a:lnTo>
                    <a:pt x="1455" y="345"/>
                  </a:lnTo>
                  <a:lnTo>
                    <a:pt x="1356" y="222"/>
                  </a:lnTo>
                  <a:lnTo>
                    <a:pt x="1233" y="123"/>
                  </a:lnTo>
                  <a:lnTo>
                    <a:pt x="1087" y="50"/>
                  </a:lnTo>
                  <a:lnTo>
                    <a:pt x="938" y="24"/>
                  </a:lnTo>
                  <a:lnTo>
                    <a:pt x="789" y="0"/>
                  </a:lnTo>
                  <a:lnTo>
                    <a:pt x="643" y="24"/>
                  </a:lnTo>
                  <a:lnTo>
                    <a:pt x="494" y="50"/>
                  </a:lnTo>
                  <a:lnTo>
                    <a:pt x="345" y="123"/>
                  </a:lnTo>
                  <a:lnTo>
                    <a:pt x="222" y="222"/>
                  </a:lnTo>
                  <a:lnTo>
                    <a:pt x="125" y="345"/>
                  </a:lnTo>
                  <a:lnTo>
                    <a:pt x="76" y="468"/>
                  </a:lnTo>
                  <a:lnTo>
                    <a:pt x="26" y="617"/>
                  </a:lnTo>
                  <a:lnTo>
                    <a:pt x="0" y="789"/>
                  </a:lnTo>
                  <a:lnTo>
                    <a:pt x="26" y="936"/>
                  </a:lnTo>
                  <a:lnTo>
                    <a:pt x="76" y="1085"/>
                  </a:lnTo>
                  <a:lnTo>
                    <a:pt x="125" y="1231"/>
                  </a:lnTo>
                  <a:lnTo>
                    <a:pt x="222" y="1331"/>
                  </a:lnTo>
                  <a:lnTo>
                    <a:pt x="345" y="1430"/>
                  </a:lnTo>
                  <a:lnTo>
                    <a:pt x="494" y="1503"/>
                  </a:lnTo>
                  <a:lnTo>
                    <a:pt x="643" y="1553"/>
                  </a:lnTo>
                  <a:lnTo>
                    <a:pt x="789" y="1576"/>
                  </a:lnTo>
                  <a:lnTo>
                    <a:pt x="938" y="1553"/>
                  </a:lnTo>
                  <a:lnTo>
                    <a:pt x="1087" y="1503"/>
                  </a:lnTo>
                  <a:lnTo>
                    <a:pt x="1233" y="1430"/>
                  </a:lnTo>
                  <a:lnTo>
                    <a:pt x="1356" y="1331"/>
                  </a:lnTo>
                  <a:lnTo>
                    <a:pt x="1455" y="1231"/>
                  </a:lnTo>
                  <a:lnTo>
                    <a:pt x="1505" y="1085"/>
                  </a:lnTo>
                  <a:lnTo>
                    <a:pt x="1555" y="936"/>
                  </a:lnTo>
                  <a:lnTo>
                    <a:pt x="1578" y="789"/>
                  </a:lnTo>
                  <a:lnTo>
                    <a:pt x="1555" y="617"/>
                  </a:lnTo>
                  <a:close/>
                </a:path>
              </a:pathLst>
            </a:custGeom>
            <a:solidFill>
              <a:srgbClr val="F4BF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5407146" y="7438200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2015 Tableau Software.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ove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"/>
            <a:ext cx="14631668" cy="823031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6256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7584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Oran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8" y="2500313"/>
            <a:ext cx="9682162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HASHTAG</a:t>
            </a:r>
          </a:p>
        </p:txBody>
      </p:sp>
      <p:pic>
        <p:nvPicPr>
          <p:cNvPr id="6" name="Picture 5" descr="lockup_white_nodate_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0" y="292100"/>
            <a:ext cx="345440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351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z1.png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pic>
        <p:nvPicPr>
          <p:cNvPr id="6" name="Picture 5" descr="lockup_white_nodate_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0" y="292100"/>
            <a:ext cx="3454400" cy="13817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</p:spTree>
    <p:extLst>
      <p:ext uri="{BB962C8B-B14F-4D97-AF65-F5344CB8AC3E}">
        <p14:creationId xmlns:p14="http://schemas.microsoft.com/office/powerpoint/2010/main" val="420062190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lated Sessions-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z5.png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pic>
        <p:nvPicPr>
          <p:cNvPr id="6" name="Picture 5" descr="lockup_white_nodate_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0" y="292100"/>
            <a:ext cx="3454400" cy="13817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</p:spTree>
    <p:extLst>
      <p:ext uri="{BB962C8B-B14F-4D97-AF65-F5344CB8AC3E}">
        <p14:creationId xmlns:p14="http://schemas.microsoft.com/office/powerpoint/2010/main" val="2502756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/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z6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# HASHTAG</a:t>
            </a:r>
          </a:p>
        </p:txBody>
      </p:sp>
      <p:pic>
        <p:nvPicPr>
          <p:cNvPr id="7" name="Picture 6" descr="lockup_white_nodate_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0" y="292100"/>
            <a:ext cx="345440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0903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z3.png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6" name="Picture 5" descr="lockup_white_nodate_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0" y="292100"/>
            <a:ext cx="345440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2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z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lockup_white_nodate_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0" y="292100"/>
            <a:ext cx="3454400" cy="1381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285919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z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lockup_white_nodate_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0" y="292100"/>
            <a:ext cx="3454400" cy="1381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5352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1"/>
            <a:ext cx="13984227" cy="571180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727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5856944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3048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7025" y="1497013"/>
            <a:ext cx="13979525" cy="2159566"/>
          </a:xfrm>
        </p:spPr>
        <p:txBody>
          <a:bodyPr/>
          <a:lstStyle>
            <a:lvl1pPr marL="457200" indent="-457200">
              <a:buFont typeface="Arial"/>
              <a:buChar char="•"/>
              <a:defRPr/>
            </a:lvl1pPr>
            <a:lvl2pPr marL="746288" indent="-342900">
              <a:buFont typeface="Arial"/>
              <a:buChar char="•"/>
              <a:defRPr/>
            </a:lvl2pPr>
            <a:lvl3pPr marL="1015213" indent="-342900">
              <a:buFont typeface="Arial"/>
              <a:buChar char="•"/>
              <a:defRPr/>
            </a:lvl3pPr>
            <a:lvl4pPr marL="1284138" indent="-342900">
              <a:buFont typeface="Arial"/>
              <a:buChar char="•"/>
              <a:defRPr/>
            </a:lvl4pPr>
            <a:lvl5pPr marL="1553063" indent="-342900">
              <a:buFont typeface="Arial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644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277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801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n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95543022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Repeats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/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rcRect/>
            <a:stretch>
              <a:fillRect l="-16331" t="-4865" r="-10685" b="-527"/>
            </a:stretch>
          </a:blipFill>
        </p:spPr>
        <p:txBody>
          <a:bodyPr lIns="548640" tIns="548640" rIns="548640" bIns="548640"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Tap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136011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/>
          <a:p>
            <a:pPr lvl="0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97520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 D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z11.png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644525" y="349250"/>
            <a:ext cx="13985875" cy="10779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5800" y="1427163"/>
            <a:ext cx="13296900" cy="6445250"/>
          </a:xfrm>
        </p:spPr>
        <p:txBody>
          <a:bodyPr/>
          <a:lstStyle/>
          <a:p>
            <a:pPr lvl="0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Click to edit Master text styles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Second level</a:t>
            </a:r>
          </a:p>
          <a:p>
            <a:pPr lvl="2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Third level</a:t>
            </a:r>
          </a:p>
          <a:p>
            <a:pPr lvl="3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Fourth level</a:t>
            </a:r>
          </a:p>
          <a:p>
            <a:pPr lvl="4"/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Fifth level</a:t>
            </a: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5009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ckup_grn_nod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598" y="7394169"/>
            <a:ext cx="1888749" cy="755500"/>
          </a:xfrm>
          <a:prstGeom prst="rect">
            <a:avLst/>
          </a:prstGeom>
        </p:spPr>
      </p:pic>
      <p:sp>
        <p:nvSpPr>
          <p:cNvPr id="9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83894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z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  <p:sp>
        <p:nvSpPr>
          <p:cNvPr id="6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2799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z11.png"/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6640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z1.png"/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4148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z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  <p:sp>
        <p:nvSpPr>
          <p:cNvPr id="6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679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z3.png"/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870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z6.png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23220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394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# HASHTAG</a:t>
            </a:r>
          </a:p>
        </p:txBody>
      </p:sp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ckup_grn_nod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598" y="7394169"/>
            <a:ext cx="1888749" cy="7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8023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ue">
    <p:bg>
      <p:bgPr>
        <a:solidFill>
          <a:srgbClr val="00B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z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  <p:sp>
        <p:nvSpPr>
          <p:cNvPr id="5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047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z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9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z11.png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6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z6.png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  <p:sp>
        <p:nvSpPr>
          <p:cNvPr id="4" name="Tableau Conference Logo"/>
          <p:cNvSpPr>
            <a:spLocks noEditPoints="1"/>
          </p:cNvSpPr>
          <p:nvPr userDrawn="1"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8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z1.pn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6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z2.pn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lockup_white_no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14" y="7349884"/>
            <a:ext cx="1651975" cy="8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2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48121"/>
              </p:ext>
            </p:extLst>
          </p:nvPr>
        </p:nvGraphicFramePr>
        <p:xfrm>
          <a:off x="323850" y="1447798"/>
          <a:ext cx="13982700" cy="5356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637">
                <a:tc>
                  <a:txBody>
                    <a:bodyPr/>
                    <a:lstStyle/>
                    <a:p>
                      <a:r>
                        <a:rPr lang="en-US" b="0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j-lt"/>
                        </a:rPr>
                        <a:t>Header 1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j-lt"/>
                        </a:rPr>
                        <a:t>Header 2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31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modify table,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first click anywhere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 table,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 the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Table Tools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menu is highlighted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at top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u="none" dirty="0">
                          <a:solidFill>
                            <a:schemeClr val="tx1"/>
                          </a:solidFill>
                        </a:rPr>
                        <a:t>Layout 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2000" b="1" i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Shrink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or expand column widths by adjusting the 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Cell Size, 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or set them to same size with Distribute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7319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modify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the table layout, click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Table Tools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en-US" sz="2000" b="1" i="1" u="none" dirty="0">
                          <a:solidFill>
                            <a:schemeClr val="tx1"/>
                          </a:solidFill>
                        </a:rPr>
                        <a:t>Layout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modify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the 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table style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, click 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Table Tools 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i="1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1" u="none" dirty="0">
                          <a:solidFill>
                            <a:schemeClr val="tx1"/>
                          </a:solidFill>
                        </a:rPr>
                        <a:t>Layout 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2000" b="1" i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Use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Alignment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settings to adjust 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text alignment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cell margins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76">
                <a:tc>
                  <a:txBody>
                    <a:bodyPr/>
                    <a:lstStyle/>
                    <a:p>
                      <a:r>
                        <a:rPr lang="en-US" sz="2000" b="1" i="1" u="none" dirty="0">
                          <a:solidFill>
                            <a:schemeClr val="tx1"/>
                          </a:solidFill>
                        </a:rPr>
                        <a:t>Layout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&gt; To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add rows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, click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into cell and 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hoose,</a:t>
                      </a:r>
                      <a:br>
                        <a:rPr lang="en-US" sz="2000" baseline="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Insert Above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+mn-lt"/>
                        </a:rPr>
                        <a:t>or 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Insert Below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976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u="none" dirty="0">
                          <a:solidFill>
                            <a:schemeClr val="tx1"/>
                          </a:solidFill>
                        </a:rPr>
                        <a:t>Layout 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2000" b="1" i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+mn-lt"/>
                        </a:rPr>
                        <a:t>To 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add columns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+mn-lt"/>
                        </a:rPr>
                        <a:t>, click into cell and 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hoose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Insert Left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or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Insert Right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</a:rPr>
                        <a:t>Tip: 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quickly add a row, p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  <a:latin typeface="+mn-lt"/>
                        </a:rPr>
                        <a:t>lace cursor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in this </a:t>
                      </a:r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last cell</a:t>
                      </a:r>
                      <a:br>
                        <a:rPr lang="en-US" sz="20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2000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and 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  <a:latin typeface="+mn-lt"/>
                        </a:rPr>
                        <a:t>hit </a:t>
                      </a: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</a:rPr>
                        <a:t>Tab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  <a:latin typeface="+mn-lt"/>
                        </a:rPr>
                        <a:t> key</a:t>
                      </a:r>
                      <a:endParaRPr lang="en-US" sz="2000" i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09522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07146" y="7544047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Tableau Software. All rights reserved. </a:t>
            </a:r>
          </a:p>
        </p:txBody>
      </p:sp>
      <p:pic>
        <p:nvPicPr>
          <p:cNvPr id="3" name="Picture 2" descr="cove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4" name="Tableau Conference Logo Full-Color"/>
          <p:cNvGrpSpPr>
            <a:grpSpLocks noChangeAspect="1"/>
          </p:cNvGrpSpPr>
          <p:nvPr userDrawn="1"/>
        </p:nvGrpSpPr>
        <p:grpSpPr bwMode="auto">
          <a:xfrm>
            <a:off x="3141795" y="2744787"/>
            <a:ext cx="8346810" cy="2740026"/>
            <a:chOff x="-15709" y="-4079"/>
            <a:chExt cx="40637" cy="13340"/>
          </a:xfrm>
        </p:grpSpPr>
        <p:sp>
          <p:nvSpPr>
            <p:cNvPr id="5" name="Word Mark"/>
            <p:cNvSpPr>
              <a:spLocks noEditPoints="1"/>
            </p:cNvSpPr>
            <p:nvPr userDrawn="1"/>
          </p:nvSpPr>
          <p:spPr bwMode="auto">
            <a:xfrm>
              <a:off x="-3527" y="-1219"/>
              <a:ext cx="28455" cy="10480"/>
            </a:xfrm>
            <a:custGeom>
              <a:avLst/>
              <a:gdLst>
                <a:gd name="T0" fmla="*/ 10258 w 28455"/>
                <a:gd name="T1" fmla="*/ 10456 h 10480"/>
                <a:gd name="T2" fmla="*/ 22045 w 28455"/>
                <a:gd name="T3" fmla="*/ 9026 h 10480"/>
                <a:gd name="T4" fmla="*/ 5573 w 28455"/>
                <a:gd name="T5" fmla="*/ 10430 h 10480"/>
                <a:gd name="T6" fmla="*/ 4512 w 28455"/>
                <a:gd name="T7" fmla="*/ 9740 h 10480"/>
                <a:gd name="T8" fmla="*/ 5573 w 28455"/>
                <a:gd name="T9" fmla="*/ 9050 h 10480"/>
                <a:gd name="T10" fmla="*/ 5400 w 28455"/>
                <a:gd name="T11" fmla="*/ 9395 h 10480"/>
                <a:gd name="T12" fmla="*/ 5006 w 28455"/>
                <a:gd name="T13" fmla="*/ 9986 h 10480"/>
                <a:gd name="T14" fmla="*/ 5599 w 28455"/>
                <a:gd name="T15" fmla="*/ 9740 h 10480"/>
                <a:gd name="T16" fmla="*/ 6804 w 28455"/>
                <a:gd name="T17" fmla="*/ 6363 h 10480"/>
                <a:gd name="T18" fmla="*/ 5474 w 28455"/>
                <a:gd name="T19" fmla="*/ 5129 h 10480"/>
                <a:gd name="T20" fmla="*/ 5769 w 28455"/>
                <a:gd name="T21" fmla="*/ 3207 h 10480"/>
                <a:gd name="T22" fmla="*/ 7446 w 28455"/>
                <a:gd name="T23" fmla="*/ 2564 h 10480"/>
                <a:gd name="T24" fmla="*/ 7101 w 28455"/>
                <a:gd name="T25" fmla="*/ 3304 h 10480"/>
                <a:gd name="T26" fmla="*/ 6409 w 28455"/>
                <a:gd name="T27" fmla="*/ 5228 h 10480"/>
                <a:gd name="T28" fmla="*/ 8382 w 28455"/>
                <a:gd name="T29" fmla="*/ 9889 h 10480"/>
                <a:gd name="T30" fmla="*/ 8382 w 28455"/>
                <a:gd name="T31" fmla="*/ 9889 h 10480"/>
                <a:gd name="T32" fmla="*/ 0 w 28455"/>
                <a:gd name="T33" fmla="*/ 3330 h 10480"/>
                <a:gd name="T34" fmla="*/ 27297 w 28455"/>
                <a:gd name="T35" fmla="*/ 5772 h 10480"/>
                <a:gd name="T36" fmla="*/ 25990 w 28455"/>
                <a:gd name="T37" fmla="*/ 5254 h 10480"/>
                <a:gd name="T38" fmla="*/ 25423 w 28455"/>
                <a:gd name="T39" fmla="*/ 5918 h 10480"/>
                <a:gd name="T40" fmla="*/ 28010 w 28455"/>
                <a:gd name="T41" fmla="*/ 6117 h 10480"/>
                <a:gd name="T42" fmla="*/ 27665 w 28455"/>
                <a:gd name="T43" fmla="*/ 2689 h 10480"/>
                <a:gd name="T44" fmla="*/ 2194 w 28455"/>
                <a:gd name="T45" fmla="*/ 9740 h 10480"/>
                <a:gd name="T46" fmla="*/ 2837 w 28455"/>
                <a:gd name="T47" fmla="*/ 9568 h 10480"/>
                <a:gd name="T48" fmla="*/ 2072 w 28455"/>
                <a:gd name="T49" fmla="*/ 9100 h 10480"/>
                <a:gd name="T50" fmla="*/ 2072 w 28455"/>
                <a:gd name="T51" fmla="*/ 10357 h 10480"/>
                <a:gd name="T52" fmla="*/ 2811 w 28455"/>
                <a:gd name="T53" fmla="*/ 9889 h 10480"/>
                <a:gd name="T54" fmla="*/ 26680 w 28455"/>
                <a:gd name="T55" fmla="*/ 9395 h 10480"/>
                <a:gd name="T56" fmla="*/ 19160 w 28455"/>
                <a:gd name="T57" fmla="*/ 9863 h 10480"/>
                <a:gd name="T58" fmla="*/ 16249 w 28455"/>
                <a:gd name="T59" fmla="*/ 10456 h 10480"/>
                <a:gd name="T60" fmla="*/ 16521 w 28455"/>
                <a:gd name="T61" fmla="*/ 9149 h 10480"/>
                <a:gd name="T62" fmla="*/ 16200 w 28455"/>
                <a:gd name="T63" fmla="*/ 9421 h 10480"/>
                <a:gd name="T64" fmla="*/ 16249 w 28455"/>
                <a:gd name="T65" fmla="*/ 9468 h 10480"/>
                <a:gd name="T66" fmla="*/ 17509 w 28455"/>
                <a:gd name="T67" fmla="*/ 5523 h 10480"/>
                <a:gd name="T68" fmla="*/ 19578 w 28455"/>
                <a:gd name="T69" fmla="*/ 6166 h 10480"/>
                <a:gd name="T70" fmla="*/ 17015 w 28455"/>
                <a:gd name="T71" fmla="*/ 6117 h 10480"/>
                <a:gd name="T72" fmla="*/ 16200 w 28455"/>
                <a:gd name="T73" fmla="*/ 4611 h 10480"/>
                <a:gd name="T74" fmla="*/ 16842 w 28455"/>
                <a:gd name="T75" fmla="*/ 2959 h 10480"/>
                <a:gd name="T76" fmla="*/ 18617 w 28455"/>
                <a:gd name="T77" fmla="*/ 2640 h 10480"/>
                <a:gd name="T78" fmla="*/ 19725 w 28455"/>
                <a:gd name="T79" fmla="*/ 3971 h 10480"/>
                <a:gd name="T80" fmla="*/ 17976 w 28455"/>
                <a:gd name="T81" fmla="*/ 3280 h 10480"/>
                <a:gd name="T82" fmla="*/ 23474 w 28455"/>
                <a:gd name="T83" fmla="*/ 6386 h 10480"/>
                <a:gd name="T84" fmla="*/ 21133 w 28455"/>
                <a:gd name="T85" fmla="*/ 5944 h 10480"/>
                <a:gd name="T86" fmla="*/ 20615 w 28455"/>
                <a:gd name="T87" fmla="*/ 4070 h 10480"/>
                <a:gd name="T88" fmla="*/ 21650 w 28455"/>
                <a:gd name="T89" fmla="*/ 2713 h 10480"/>
                <a:gd name="T90" fmla="*/ 24140 w 28455"/>
                <a:gd name="T91" fmla="*/ 2541 h 10480"/>
                <a:gd name="T92" fmla="*/ 21896 w 28455"/>
                <a:gd name="T93" fmla="*/ 3477 h 10480"/>
                <a:gd name="T94" fmla="*/ 21922 w 28455"/>
                <a:gd name="T95" fmla="*/ 5523 h 10480"/>
                <a:gd name="T96" fmla="*/ 12625 w 28455"/>
                <a:gd name="T97" fmla="*/ 6166 h 10480"/>
                <a:gd name="T98" fmla="*/ 9963 w 28455"/>
                <a:gd name="T99" fmla="*/ 6190 h 10480"/>
                <a:gd name="T100" fmla="*/ 12231 w 28455"/>
                <a:gd name="T101" fmla="*/ 2640 h 10480"/>
                <a:gd name="T102" fmla="*/ 13388 w 28455"/>
                <a:gd name="T103" fmla="*/ 3897 h 10480"/>
                <a:gd name="T104" fmla="*/ 13043 w 28455"/>
                <a:gd name="T105" fmla="*/ 5795 h 10480"/>
                <a:gd name="T106" fmla="*/ 11515 w 28455"/>
                <a:gd name="T107" fmla="*/ 3304 h 10480"/>
                <a:gd name="T108" fmla="*/ 11711 w 28455"/>
                <a:gd name="T109" fmla="*/ 5696 h 10480"/>
                <a:gd name="T110" fmla="*/ 24091 w 28455"/>
                <a:gd name="T111" fmla="*/ 9371 h 10480"/>
                <a:gd name="T112" fmla="*/ 24658 w 28455"/>
                <a:gd name="T113" fmla="*/ 9123 h 10480"/>
                <a:gd name="T114" fmla="*/ 23500 w 28455"/>
                <a:gd name="T115" fmla="*/ 9568 h 10480"/>
                <a:gd name="T116" fmla="*/ 24339 w 28455"/>
                <a:gd name="T117" fmla="*/ 10480 h 10480"/>
                <a:gd name="T118" fmla="*/ 24216 w 28455"/>
                <a:gd name="T119" fmla="*/ 10135 h 10480"/>
                <a:gd name="T120" fmla="*/ 15238 w 28455"/>
                <a:gd name="T121" fmla="*/ 7126 h 10480"/>
                <a:gd name="T122" fmla="*/ 13858 w 28455"/>
                <a:gd name="T123" fmla="*/ 9544 h 10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55" h="10480">
                  <a:moveTo>
                    <a:pt x="10258" y="9026"/>
                  </a:moveTo>
                  <a:lnTo>
                    <a:pt x="11416" y="9026"/>
                  </a:lnTo>
                  <a:lnTo>
                    <a:pt x="11416" y="9395"/>
                  </a:lnTo>
                  <a:lnTo>
                    <a:pt x="10676" y="9395"/>
                  </a:lnTo>
                  <a:lnTo>
                    <a:pt x="10676" y="9594"/>
                  </a:lnTo>
                  <a:lnTo>
                    <a:pt x="11293" y="9594"/>
                  </a:lnTo>
                  <a:lnTo>
                    <a:pt x="11293" y="9913"/>
                  </a:lnTo>
                  <a:lnTo>
                    <a:pt x="10676" y="9913"/>
                  </a:lnTo>
                  <a:lnTo>
                    <a:pt x="10676" y="10456"/>
                  </a:lnTo>
                  <a:lnTo>
                    <a:pt x="10258" y="10456"/>
                  </a:lnTo>
                  <a:lnTo>
                    <a:pt x="10258" y="9026"/>
                  </a:lnTo>
                  <a:close/>
                  <a:moveTo>
                    <a:pt x="21650" y="9889"/>
                  </a:moveTo>
                  <a:lnTo>
                    <a:pt x="21256" y="9026"/>
                  </a:lnTo>
                  <a:lnTo>
                    <a:pt x="20712" y="9026"/>
                  </a:lnTo>
                  <a:lnTo>
                    <a:pt x="20712" y="10456"/>
                  </a:lnTo>
                  <a:lnTo>
                    <a:pt x="21107" y="10456"/>
                  </a:lnTo>
                  <a:lnTo>
                    <a:pt x="21107" y="9568"/>
                  </a:lnTo>
                  <a:lnTo>
                    <a:pt x="21551" y="10456"/>
                  </a:lnTo>
                  <a:lnTo>
                    <a:pt x="22045" y="10456"/>
                  </a:lnTo>
                  <a:lnTo>
                    <a:pt x="22045" y="9026"/>
                  </a:lnTo>
                  <a:lnTo>
                    <a:pt x="21650" y="9026"/>
                  </a:lnTo>
                  <a:lnTo>
                    <a:pt x="21650" y="9889"/>
                  </a:lnTo>
                  <a:close/>
                  <a:moveTo>
                    <a:pt x="5993" y="9594"/>
                  </a:moveTo>
                  <a:lnTo>
                    <a:pt x="6017" y="9740"/>
                  </a:lnTo>
                  <a:lnTo>
                    <a:pt x="5993" y="9889"/>
                  </a:lnTo>
                  <a:lnTo>
                    <a:pt x="5967" y="10036"/>
                  </a:lnTo>
                  <a:lnTo>
                    <a:pt x="5894" y="10161"/>
                  </a:lnTo>
                  <a:lnTo>
                    <a:pt x="5819" y="10258"/>
                  </a:lnTo>
                  <a:lnTo>
                    <a:pt x="5696" y="10357"/>
                  </a:lnTo>
                  <a:lnTo>
                    <a:pt x="5573" y="10430"/>
                  </a:lnTo>
                  <a:lnTo>
                    <a:pt x="5424" y="10456"/>
                  </a:lnTo>
                  <a:lnTo>
                    <a:pt x="5252" y="10480"/>
                  </a:lnTo>
                  <a:lnTo>
                    <a:pt x="5079" y="10456"/>
                  </a:lnTo>
                  <a:lnTo>
                    <a:pt x="4933" y="10430"/>
                  </a:lnTo>
                  <a:lnTo>
                    <a:pt x="4810" y="10357"/>
                  </a:lnTo>
                  <a:lnTo>
                    <a:pt x="4711" y="10258"/>
                  </a:lnTo>
                  <a:lnTo>
                    <a:pt x="4611" y="10161"/>
                  </a:lnTo>
                  <a:lnTo>
                    <a:pt x="4562" y="10036"/>
                  </a:lnTo>
                  <a:lnTo>
                    <a:pt x="4512" y="9889"/>
                  </a:lnTo>
                  <a:lnTo>
                    <a:pt x="4512" y="9740"/>
                  </a:lnTo>
                  <a:lnTo>
                    <a:pt x="4512" y="9594"/>
                  </a:lnTo>
                  <a:lnTo>
                    <a:pt x="4562" y="9445"/>
                  </a:lnTo>
                  <a:lnTo>
                    <a:pt x="4611" y="9322"/>
                  </a:lnTo>
                  <a:lnTo>
                    <a:pt x="4711" y="9222"/>
                  </a:lnTo>
                  <a:lnTo>
                    <a:pt x="4810" y="9123"/>
                  </a:lnTo>
                  <a:lnTo>
                    <a:pt x="4933" y="9050"/>
                  </a:lnTo>
                  <a:lnTo>
                    <a:pt x="5079" y="9000"/>
                  </a:lnTo>
                  <a:lnTo>
                    <a:pt x="5252" y="9000"/>
                  </a:lnTo>
                  <a:lnTo>
                    <a:pt x="5424" y="9000"/>
                  </a:lnTo>
                  <a:lnTo>
                    <a:pt x="5573" y="9050"/>
                  </a:lnTo>
                  <a:lnTo>
                    <a:pt x="5696" y="9123"/>
                  </a:lnTo>
                  <a:lnTo>
                    <a:pt x="5819" y="9222"/>
                  </a:lnTo>
                  <a:lnTo>
                    <a:pt x="5894" y="9322"/>
                  </a:lnTo>
                  <a:lnTo>
                    <a:pt x="5967" y="9445"/>
                  </a:lnTo>
                  <a:lnTo>
                    <a:pt x="5993" y="9594"/>
                  </a:lnTo>
                  <a:close/>
                  <a:moveTo>
                    <a:pt x="5599" y="9740"/>
                  </a:moveTo>
                  <a:lnTo>
                    <a:pt x="5573" y="9594"/>
                  </a:lnTo>
                  <a:lnTo>
                    <a:pt x="5500" y="9468"/>
                  </a:lnTo>
                  <a:lnTo>
                    <a:pt x="5450" y="9421"/>
                  </a:lnTo>
                  <a:lnTo>
                    <a:pt x="5400" y="9395"/>
                  </a:lnTo>
                  <a:lnTo>
                    <a:pt x="5327" y="9371"/>
                  </a:lnTo>
                  <a:lnTo>
                    <a:pt x="5252" y="9371"/>
                  </a:lnTo>
                  <a:lnTo>
                    <a:pt x="5178" y="9371"/>
                  </a:lnTo>
                  <a:lnTo>
                    <a:pt x="5105" y="9395"/>
                  </a:lnTo>
                  <a:lnTo>
                    <a:pt x="5055" y="9421"/>
                  </a:lnTo>
                  <a:lnTo>
                    <a:pt x="5006" y="9468"/>
                  </a:lnTo>
                  <a:lnTo>
                    <a:pt x="4956" y="9594"/>
                  </a:lnTo>
                  <a:lnTo>
                    <a:pt x="4933" y="9740"/>
                  </a:lnTo>
                  <a:lnTo>
                    <a:pt x="4956" y="9889"/>
                  </a:lnTo>
                  <a:lnTo>
                    <a:pt x="5006" y="9986"/>
                  </a:lnTo>
                  <a:lnTo>
                    <a:pt x="5055" y="10036"/>
                  </a:lnTo>
                  <a:lnTo>
                    <a:pt x="5105" y="10085"/>
                  </a:lnTo>
                  <a:lnTo>
                    <a:pt x="5178" y="10111"/>
                  </a:lnTo>
                  <a:lnTo>
                    <a:pt x="5252" y="10111"/>
                  </a:lnTo>
                  <a:lnTo>
                    <a:pt x="5327" y="10111"/>
                  </a:lnTo>
                  <a:lnTo>
                    <a:pt x="5400" y="10085"/>
                  </a:lnTo>
                  <a:lnTo>
                    <a:pt x="5450" y="10036"/>
                  </a:lnTo>
                  <a:lnTo>
                    <a:pt x="5500" y="9986"/>
                  </a:lnTo>
                  <a:lnTo>
                    <a:pt x="5573" y="9889"/>
                  </a:lnTo>
                  <a:lnTo>
                    <a:pt x="5599" y="9740"/>
                  </a:lnTo>
                  <a:close/>
                  <a:moveTo>
                    <a:pt x="8113" y="2541"/>
                  </a:moveTo>
                  <a:lnTo>
                    <a:pt x="8925" y="2541"/>
                  </a:lnTo>
                  <a:lnTo>
                    <a:pt x="8902" y="6190"/>
                  </a:lnTo>
                  <a:lnTo>
                    <a:pt x="8604" y="6289"/>
                  </a:lnTo>
                  <a:lnTo>
                    <a:pt x="8259" y="6363"/>
                  </a:lnTo>
                  <a:lnTo>
                    <a:pt x="7891" y="6412"/>
                  </a:lnTo>
                  <a:lnTo>
                    <a:pt x="7496" y="6436"/>
                  </a:lnTo>
                  <a:lnTo>
                    <a:pt x="7248" y="6436"/>
                  </a:lnTo>
                  <a:lnTo>
                    <a:pt x="7026" y="6412"/>
                  </a:lnTo>
                  <a:lnTo>
                    <a:pt x="6804" y="6363"/>
                  </a:lnTo>
                  <a:lnTo>
                    <a:pt x="6608" y="6313"/>
                  </a:lnTo>
                  <a:lnTo>
                    <a:pt x="6409" y="6240"/>
                  </a:lnTo>
                  <a:lnTo>
                    <a:pt x="6237" y="6140"/>
                  </a:lnTo>
                  <a:lnTo>
                    <a:pt x="6090" y="6041"/>
                  </a:lnTo>
                  <a:lnTo>
                    <a:pt x="5941" y="5918"/>
                  </a:lnTo>
                  <a:lnTo>
                    <a:pt x="5819" y="5795"/>
                  </a:lnTo>
                  <a:lnTo>
                    <a:pt x="5696" y="5646"/>
                  </a:lnTo>
                  <a:lnTo>
                    <a:pt x="5599" y="5500"/>
                  </a:lnTo>
                  <a:lnTo>
                    <a:pt x="5523" y="5327"/>
                  </a:lnTo>
                  <a:lnTo>
                    <a:pt x="5474" y="5129"/>
                  </a:lnTo>
                  <a:lnTo>
                    <a:pt x="5424" y="4933"/>
                  </a:lnTo>
                  <a:lnTo>
                    <a:pt x="5400" y="4710"/>
                  </a:lnTo>
                  <a:lnTo>
                    <a:pt x="5400" y="4488"/>
                  </a:lnTo>
                  <a:lnTo>
                    <a:pt x="5400" y="4266"/>
                  </a:lnTo>
                  <a:lnTo>
                    <a:pt x="5424" y="4070"/>
                  </a:lnTo>
                  <a:lnTo>
                    <a:pt x="5474" y="3871"/>
                  </a:lnTo>
                  <a:lnTo>
                    <a:pt x="5523" y="3699"/>
                  </a:lnTo>
                  <a:lnTo>
                    <a:pt x="5599" y="3526"/>
                  </a:lnTo>
                  <a:lnTo>
                    <a:pt x="5672" y="3354"/>
                  </a:lnTo>
                  <a:lnTo>
                    <a:pt x="5769" y="3207"/>
                  </a:lnTo>
                  <a:lnTo>
                    <a:pt x="5892" y="3084"/>
                  </a:lnTo>
                  <a:lnTo>
                    <a:pt x="6015" y="2959"/>
                  </a:lnTo>
                  <a:lnTo>
                    <a:pt x="6140" y="2862"/>
                  </a:lnTo>
                  <a:lnTo>
                    <a:pt x="6286" y="2763"/>
                  </a:lnTo>
                  <a:lnTo>
                    <a:pt x="6459" y="2689"/>
                  </a:lnTo>
                  <a:lnTo>
                    <a:pt x="6631" y="2640"/>
                  </a:lnTo>
                  <a:lnTo>
                    <a:pt x="6804" y="2590"/>
                  </a:lnTo>
                  <a:lnTo>
                    <a:pt x="7002" y="2564"/>
                  </a:lnTo>
                  <a:lnTo>
                    <a:pt x="7198" y="2564"/>
                  </a:lnTo>
                  <a:lnTo>
                    <a:pt x="7446" y="2564"/>
                  </a:lnTo>
                  <a:lnTo>
                    <a:pt x="7692" y="2614"/>
                  </a:lnTo>
                  <a:lnTo>
                    <a:pt x="7914" y="2689"/>
                  </a:lnTo>
                  <a:lnTo>
                    <a:pt x="8113" y="2812"/>
                  </a:lnTo>
                  <a:lnTo>
                    <a:pt x="8113" y="2541"/>
                  </a:lnTo>
                  <a:close/>
                  <a:moveTo>
                    <a:pt x="8113" y="3552"/>
                  </a:moveTo>
                  <a:lnTo>
                    <a:pt x="7940" y="3429"/>
                  </a:lnTo>
                  <a:lnTo>
                    <a:pt x="7742" y="3354"/>
                  </a:lnTo>
                  <a:lnTo>
                    <a:pt x="7546" y="3304"/>
                  </a:lnTo>
                  <a:lnTo>
                    <a:pt x="7347" y="3304"/>
                  </a:lnTo>
                  <a:lnTo>
                    <a:pt x="7101" y="3304"/>
                  </a:lnTo>
                  <a:lnTo>
                    <a:pt x="6879" y="3380"/>
                  </a:lnTo>
                  <a:lnTo>
                    <a:pt x="6707" y="3477"/>
                  </a:lnTo>
                  <a:lnTo>
                    <a:pt x="6534" y="3625"/>
                  </a:lnTo>
                  <a:lnTo>
                    <a:pt x="6409" y="3798"/>
                  </a:lnTo>
                  <a:lnTo>
                    <a:pt x="6312" y="3994"/>
                  </a:lnTo>
                  <a:lnTo>
                    <a:pt x="6263" y="4242"/>
                  </a:lnTo>
                  <a:lnTo>
                    <a:pt x="6237" y="4488"/>
                  </a:lnTo>
                  <a:lnTo>
                    <a:pt x="6263" y="4784"/>
                  </a:lnTo>
                  <a:lnTo>
                    <a:pt x="6312" y="5006"/>
                  </a:lnTo>
                  <a:lnTo>
                    <a:pt x="6409" y="5228"/>
                  </a:lnTo>
                  <a:lnTo>
                    <a:pt x="6534" y="5401"/>
                  </a:lnTo>
                  <a:lnTo>
                    <a:pt x="6707" y="5523"/>
                  </a:lnTo>
                  <a:lnTo>
                    <a:pt x="6929" y="5623"/>
                  </a:lnTo>
                  <a:lnTo>
                    <a:pt x="7151" y="5672"/>
                  </a:lnTo>
                  <a:lnTo>
                    <a:pt x="7420" y="5696"/>
                  </a:lnTo>
                  <a:lnTo>
                    <a:pt x="7718" y="5672"/>
                  </a:lnTo>
                  <a:lnTo>
                    <a:pt x="7914" y="5646"/>
                  </a:lnTo>
                  <a:lnTo>
                    <a:pt x="8113" y="5623"/>
                  </a:lnTo>
                  <a:lnTo>
                    <a:pt x="8113" y="3552"/>
                  </a:lnTo>
                  <a:close/>
                  <a:moveTo>
                    <a:pt x="8382" y="9889"/>
                  </a:moveTo>
                  <a:lnTo>
                    <a:pt x="7964" y="9026"/>
                  </a:lnTo>
                  <a:lnTo>
                    <a:pt x="7446" y="9026"/>
                  </a:lnTo>
                  <a:lnTo>
                    <a:pt x="7446" y="10456"/>
                  </a:lnTo>
                  <a:lnTo>
                    <a:pt x="7841" y="10456"/>
                  </a:lnTo>
                  <a:lnTo>
                    <a:pt x="7841" y="9568"/>
                  </a:lnTo>
                  <a:lnTo>
                    <a:pt x="8259" y="10456"/>
                  </a:lnTo>
                  <a:lnTo>
                    <a:pt x="8753" y="10456"/>
                  </a:lnTo>
                  <a:lnTo>
                    <a:pt x="8753" y="9026"/>
                  </a:lnTo>
                  <a:lnTo>
                    <a:pt x="8382" y="9026"/>
                  </a:lnTo>
                  <a:lnTo>
                    <a:pt x="8382" y="9889"/>
                  </a:lnTo>
                  <a:close/>
                  <a:moveTo>
                    <a:pt x="1998" y="6412"/>
                  </a:moveTo>
                  <a:lnTo>
                    <a:pt x="2787" y="6412"/>
                  </a:lnTo>
                  <a:lnTo>
                    <a:pt x="2787" y="4119"/>
                  </a:lnTo>
                  <a:lnTo>
                    <a:pt x="4807" y="4119"/>
                  </a:lnTo>
                  <a:lnTo>
                    <a:pt x="4807" y="3330"/>
                  </a:lnTo>
                  <a:lnTo>
                    <a:pt x="2787" y="3330"/>
                  </a:lnTo>
                  <a:lnTo>
                    <a:pt x="2787" y="1111"/>
                  </a:lnTo>
                  <a:lnTo>
                    <a:pt x="1998" y="1111"/>
                  </a:lnTo>
                  <a:lnTo>
                    <a:pt x="1998" y="3330"/>
                  </a:lnTo>
                  <a:lnTo>
                    <a:pt x="0" y="3330"/>
                  </a:lnTo>
                  <a:lnTo>
                    <a:pt x="0" y="4119"/>
                  </a:lnTo>
                  <a:lnTo>
                    <a:pt x="1998" y="4119"/>
                  </a:lnTo>
                  <a:lnTo>
                    <a:pt x="1998" y="6412"/>
                  </a:lnTo>
                  <a:close/>
                  <a:moveTo>
                    <a:pt x="27665" y="2689"/>
                  </a:moveTo>
                  <a:lnTo>
                    <a:pt x="27665" y="5055"/>
                  </a:lnTo>
                  <a:lnTo>
                    <a:pt x="27642" y="5254"/>
                  </a:lnTo>
                  <a:lnTo>
                    <a:pt x="27592" y="5427"/>
                  </a:lnTo>
                  <a:lnTo>
                    <a:pt x="27519" y="5573"/>
                  </a:lnTo>
                  <a:lnTo>
                    <a:pt x="27420" y="5672"/>
                  </a:lnTo>
                  <a:lnTo>
                    <a:pt x="27297" y="5772"/>
                  </a:lnTo>
                  <a:lnTo>
                    <a:pt x="27150" y="5819"/>
                  </a:lnTo>
                  <a:lnTo>
                    <a:pt x="27002" y="5869"/>
                  </a:lnTo>
                  <a:lnTo>
                    <a:pt x="26803" y="5869"/>
                  </a:lnTo>
                  <a:lnTo>
                    <a:pt x="26631" y="5869"/>
                  </a:lnTo>
                  <a:lnTo>
                    <a:pt x="26458" y="5819"/>
                  </a:lnTo>
                  <a:lnTo>
                    <a:pt x="26312" y="5772"/>
                  </a:lnTo>
                  <a:lnTo>
                    <a:pt x="26186" y="5672"/>
                  </a:lnTo>
                  <a:lnTo>
                    <a:pt x="26090" y="5573"/>
                  </a:lnTo>
                  <a:lnTo>
                    <a:pt x="26014" y="5427"/>
                  </a:lnTo>
                  <a:lnTo>
                    <a:pt x="25990" y="5254"/>
                  </a:lnTo>
                  <a:lnTo>
                    <a:pt x="25967" y="5055"/>
                  </a:lnTo>
                  <a:lnTo>
                    <a:pt x="25967" y="2689"/>
                  </a:lnTo>
                  <a:lnTo>
                    <a:pt x="25152" y="2689"/>
                  </a:lnTo>
                  <a:lnTo>
                    <a:pt x="25152" y="5155"/>
                  </a:lnTo>
                  <a:lnTo>
                    <a:pt x="25178" y="5301"/>
                  </a:lnTo>
                  <a:lnTo>
                    <a:pt x="25178" y="5427"/>
                  </a:lnTo>
                  <a:lnTo>
                    <a:pt x="25225" y="5573"/>
                  </a:lnTo>
                  <a:lnTo>
                    <a:pt x="25274" y="5696"/>
                  </a:lnTo>
                  <a:lnTo>
                    <a:pt x="25350" y="5819"/>
                  </a:lnTo>
                  <a:lnTo>
                    <a:pt x="25423" y="5918"/>
                  </a:lnTo>
                  <a:lnTo>
                    <a:pt x="25497" y="6017"/>
                  </a:lnTo>
                  <a:lnTo>
                    <a:pt x="25596" y="6117"/>
                  </a:lnTo>
                  <a:lnTo>
                    <a:pt x="25841" y="6263"/>
                  </a:lnTo>
                  <a:lnTo>
                    <a:pt x="26113" y="6386"/>
                  </a:lnTo>
                  <a:lnTo>
                    <a:pt x="26458" y="6436"/>
                  </a:lnTo>
                  <a:lnTo>
                    <a:pt x="26803" y="6462"/>
                  </a:lnTo>
                  <a:lnTo>
                    <a:pt x="27174" y="6436"/>
                  </a:lnTo>
                  <a:lnTo>
                    <a:pt x="27493" y="6386"/>
                  </a:lnTo>
                  <a:lnTo>
                    <a:pt x="27788" y="6263"/>
                  </a:lnTo>
                  <a:lnTo>
                    <a:pt x="28010" y="6117"/>
                  </a:lnTo>
                  <a:lnTo>
                    <a:pt x="28110" y="6017"/>
                  </a:lnTo>
                  <a:lnTo>
                    <a:pt x="28209" y="5918"/>
                  </a:lnTo>
                  <a:lnTo>
                    <a:pt x="28282" y="5819"/>
                  </a:lnTo>
                  <a:lnTo>
                    <a:pt x="28355" y="5696"/>
                  </a:lnTo>
                  <a:lnTo>
                    <a:pt x="28405" y="5573"/>
                  </a:lnTo>
                  <a:lnTo>
                    <a:pt x="28431" y="5427"/>
                  </a:lnTo>
                  <a:lnTo>
                    <a:pt x="28455" y="5301"/>
                  </a:lnTo>
                  <a:lnTo>
                    <a:pt x="28455" y="5155"/>
                  </a:lnTo>
                  <a:lnTo>
                    <a:pt x="28455" y="2689"/>
                  </a:lnTo>
                  <a:lnTo>
                    <a:pt x="27665" y="2689"/>
                  </a:lnTo>
                  <a:close/>
                  <a:moveTo>
                    <a:pt x="2761" y="9986"/>
                  </a:moveTo>
                  <a:lnTo>
                    <a:pt x="2688" y="10062"/>
                  </a:lnTo>
                  <a:lnTo>
                    <a:pt x="2615" y="10111"/>
                  </a:lnTo>
                  <a:lnTo>
                    <a:pt x="2516" y="10135"/>
                  </a:lnTo>
                  <a:lnTo>
                    <a:pt x="2442" y="10135"/>
                  </a:lnTo>
                  <a:lnTo>
                    <a:pt x="2367" y="10111"/>
                  </a:lnTo>
                  <a:lnTo>
                    <a:pt x="2317" y="10062"/>
                  </a:lnTo>
                  <a:lnTo>
                    <a:pt x="2270" y="10012"/>
                  </a:lnTo>
                  <a:lnTo>
                    <a:pt x="2220" y="9889"/>
                  </a:lnTo>
                  <a:lnTo>
                    <a:pt x="2194" y="9740"/>
                  </a:lnTo>
                  <a:lnTo>
                    <a:pt x="2220" y="9594"/>
                  </a:lnTo>
                  <a:lnTo>
                    <a:pt x="2270" y="9468"/>
                  </a:lnTo>
                  <a:lnTo>
                    <a:pt x="2317" y="9421"/>
                  </a:lnTo>
                  <a:lnTo>
                    <a:pt x="2367" y="9371"/>
                  </a:lnTo>
                  <a:lnTo>
                    <a:pt x="2442" y="9345"/>
                  </a:lnTo>
                  <a:lnTo>
                    <a:pt x="2516" y="9345"/>
                  </a:lnTo>
                  <a:lnTo>
                    <a:pt x="2615" y="9345"/>
                  </a:lnTo>
                  <a:lnTo>
                    <a:pt x="2688" y="9395"/>
                  </a:lnTo>
                  <a:lnTo>
                    <a:pt x="2761" y="9468"/>
                  </a:lnTo>
                  <a:lnTo>
                    <a:pt x="2837" y="9568"/>
                  </a:lnTo>
                  <a:lnTo>
                    <a:pt x="3156" y="9395"/>
                  </a:lnTo>
                  <a:lnTo>
                    <a:pt x="3106" y="9296"/>
                  </a:lnTo>
                  <a:lnTo>
                    <a:pt x="3033" y="9199"/>
                  </a:lnTo>
                  <a:lnTo>
                    <a:pt x="2960" y="9123"/>
                  </a:lnTo>
                  <a:lnTo>
                    <a:pt x="2861" y="9076"/>
                  </a:lnTo>
                  <a:lnTo>
                    <a:pt x="2688" y="9026"/>
                  </a:lnTo>
                  <a:lnTo>
                    <a:pt x="2490" y="9000"/>
                  </a:lnTo>
                  <a:lnTo>
                    <a:pt x="2343" y="9000"/>
                  </a:lnTo>
                  <a:lnTo>
                    <a:pt x="2194" y="9050"/>
                  </a:lnTo>
                  <a:lnTo>
                    <a:pt x="2072" y="9100"/>
                  </a:lnTo>
                  <a:lnTo>
                    <a:pt x="1972" y="9199"/>
                  </a:lnTo>
                  <a:lnTo>
                    <a:pt x="1897" y="9296"/>
                  </a:lnTo>
                  <a:lnTo>
                    <a:pt x="1823" y="9421"/>
                  </a:lnTo>
                  <a:lnTo>
                    <a:pt x="1774" y="9568"/>
                  </a:lnTo>
                  <a:lnTo>
                    <a:pt x="1774" y="9740"/>
                  </a:lnTo>
                  <a:lnTo>
                    <a:pt x="1774" y="9889"/>
                  </a:lnTo>
                  <a:lnTo>
                    <a:pt x="1823" y="10036"/>
                  </a:lnTo>
                  <a:lnTo>
                    <a:pt x="1897" y="10161"/>
                  </a:lnTo>
                  <a:lnTo>
                    <a:pt x="1972" y="10284"/>
                  </a:lnTo>
                  <a:lnTo>
                    <a:pt x="2072" y="10357"/>
                  </a:lnTo>
                  <a:lnTo>
                    <a:pt x="2194" y="10430"/>
                  </a:lnTo>
                  <a:lnTo>
                    <a:pt x="2343" y="10456"/>
                  </a:lnTo>
                  <a:lnTo>
                    <a:pt x="2490" y="10480"/>
                  </a:lnTo>
                  <a:lnTo>
                    <a:pt x="2615" y="10480"/>
                  </a:lnTo>
                  <a:lnTo>
                    <a:pt x="2712" y="10456"/>
                  </a:lnTo>
                  <a:lnTo>
                    <a:pt x="2811" y="10407"/>
                  </a:lnTo>
                  <a:lnTo>
                    <a:pt x="2910" y="10357"/>
                  </a:lnTo>
                  <a:lnTo>
                    <a:pt x="3057" y="10234"/>
                  </a:lnTo>
                  <a:lnTo>
                    <a:pt x="3182" y="10062"/>
                  </a:lnTo>
                  <a:lnTo>
                    <a:pt x="2811" y="9889"/>
                  </a:lnTo>
                  <a:lnTo>
                    <a:pt x="2761" y="9986"/>
                  </a:lnTo>
                  <a:close/>
                  <a:moveTo>
                    <a:pt x="26286" y="10456"/>
                  </a:moveTo>
                  <a:lnTo>
                    <a:pt x="27446" y="10456"/>
                  </a:lnTo>
                  <a:lnTo>
                    <a:pt x="27446" y="10085"/>
                  </a:lnTo>
                  <a:lnTo>
                    <a:pt x="26680" y="10085"/>
                  </a:lnTo>
                  <a:lnTo>
                    <a:pt x="26680" y="9863"/>
                  </a:lnTo>
                  <a:lnTo>
                    <a:pt x="27323" y="9863"/>
                  </a:lnTo>
                  <a:lnTo>
                    <a:pt x="27323" y="9544"/>
                  </a:lnTo>
                  <a:lnTo>
                    <a:pt x="26680" y="9544"/>
                  </a:lnTo>
                  <a:lnTo>
                    <a:pt x="26680" y="9395"/>
                  </a:lnTo>
                  <a:lnTo>
                    <a:pt x="27446" y="9395"/>
                  </a:lnTo>
                  <a:lnTo>
                    <a:pt x="27446" y="9026"/>
                  </a:lnTo>
                  <a:lnTo>
                    <a:pt x="26286" y="9026"/>
                  </a:lnTo>
                  <a:lnTo>
                    <a:pt x="26286" y="10456"/>
                  </a:lnTo>
                  <a:close/>
                  <a:moveTo>
                    <a:pt x="18125" y="10456"/>
                  </a:moveTo>
                  <a:lnTo>
                    <a:pt x="19259" y="10456"/>
                  </a:lnTo>
                  <a:lnTo>
                    <a:pt x="19259" y="10085"/>
                  </a:lnTo>
                  <a:lnTo>
                    <a:pt x="18520" y="10085"/>
                  </a:lnTo>
                  <a:lnTo>
                    <a:pt x="18520" y="9863"/>
                  </a:lnTo>
                  <a:lnTo>
                    <a:pt x="19160" y="9863"/>
                  </a:lnTo>
                  <a:lnTo>
                    <a:pt x="19160" y="9544"/>
                  </a:lnTo>
                  <a:lnTo>
                    <a:pt x="18520" y="9544"/>
                  </a:lnTo>
                  <a:lnTo>
                    <a:pt x="18520" y="9395"/>
                  </a:lnTo>
                  <a:lnTo>
                    <a:pt x="19259" y="9395"/>
                  </a:lnTo>
                  <a:lnTo>
                    <a:pt x="19259" y="9026"/>
                  </a:lnTo>
                  <a:lnTo>
                    <a:pt x="18125" y="9026"/>
                  </a:lnTo>
                  <a:lnTo>
                    <a:pt x="18125" y="10456"/>
                  </a:lnTo>
                  <a:close/>
                  <a:moveTo>
                    <a:pt x="16422" y="9913"/>
                  </a:moveTo>
                  <a:lnTo>
                    <a:pt x="16717" y="10456"/>
                  </a:lnTo>
                  <a:lnTo>
                    <a:pt x="16249" y="10456"/>
                  </a:lnTo>
                  <a:lnTo>
                    <a:pt x="16027" y="9986"/>
                  </a:lnTo>
                  <a:lnTo>
                    <a:pt x="15855" y="9986"/>
                  </a:lnTo>
                  <a:lnTo>
                    <a:pt x="15855" y="10456"/>
                  </a:lnTo>
                  <a:lnTo>
                    <a:pt x="15437" y="10456"/>
                  </a:lnTo>
                  <a:lnTo>
                    <a:pt x="15437" y="9026"/>
                  </a:lnTo>
                  <a:lnTo>
                    <a:pt x="16127" y="9026"/>
                  </a:lnTo>
                  <a:lnTo>
                    <a:pt x="16249" y="9026"/>
                  </a:lnTo>
                  <a:lnTo>
                    <a:pt x="16349" y="9050"/>
                  </a:lnTo>
                  <a:lnTo>
                    <a:pt x="16445" y="9100"/>
                  </a:lnTo>
                  <a:lnTo>
                    <a:pt x="16521" y="9149"/>
                  </a:lnTo>
                  <a:lnTo>
                    <a:pt x="16594" y="9222"/>
                  </a:lnTo>
                  <a:lnTo>
                    <a:pt x="16618" y="9296"/>
                  </a:lnTo>
                  <a:lnTo>
                    <a:pt x="16668" y="9395"/>
                  </a:lnTo>
                  <a:lnTo>
                    <a:pt x="16668" y="9494"/>
                  </a:lnTo>
                  <a:lnTo>
                    <a:pt x="16644" y="9641"/>
                  </a:lnTo>
                  <a:lnTo>
                    <a:pt x="16594" y="9766"/>
                  </a:lnTo>
                  <a:lnTo>
                    <a:pt x="16521" y="9839"/>
                  </a:lnTo>
                  <a:lnTo>
                    <a:pt x="16422" y="9913"/>
                  </a:lnTo>
                  <a:close/>
                  <a:moveTo>
                    <a:pt x="16249" y="9468"/>
                  </a:moveTo>
                  <a:lnTo>
                    <a:pt x="16200" y="9421"/>
                  </a:lnTo>
                  <a:lnTo>
                    <a:pt x="16176" y="9395"/>
                  </a:lnTo>
                  <a:lnTo>
                    <a:pt x="16101" y="9395"/>
                  </a:lnTo>
                  <a:lnTo>
                    <a:pt x="15855" y="9395"/>
                  </a:lnTo>
                  <a:lnTo>
                    <a:pt x="15855" y="9667"/>
                  </a:lnTo>
                  <a:lnTo>
                    <a:pt x="16101" y="9667"/>
                  </a:lnTo>
                  <a:lnTo>
                    <a:pt x="16176" y="9667"/>
                  </a:lnTo>
                  <a:lnTo>
                    <a:pt x="16200" y="9641"/>
                  </a:lnTo>
                  <a:lnTo>
                    <a:pt x="16249" y="9594"/>
                  </a:lnTo>
                  <a:lnTo>
                    <a:pt x="16249" y="9544"/>
                  </a:lnTo>
                  <a:lnTo>
                    <a:pt x="16249" y="9468"/>
                  </a:lnTo>
                  <a:close/>
                  <a:moveTo>
                    <a:pt x="19725" y="3971"/>
                  </a:moveTo>
                  <a:lnTo>
                    <a:pt x="19774" y="4193"/>
                  </a:lnTo>
                  <a:lnTo>
                    <a:pt x="19774" y="4415"/>
                  </a:lnTo>
                  <a:lnTo>
                    <a:pt x="19774" y="4637"/>
                  </a:lnTo>
                  <a:lnTo>
                    <a:pt x="17039" y="4637"/>
                  </a:lnTo>
                  <a:lnTo>
                    <a:pt x="17064" y="4883"/>
                  </a:lnTo>
                  <a:lnTo>
                    <a:pt x="17138" y="5081"/>
                  </a:lnTo>
                  <a:lnTo>
                    <a:pt x="17237" y="5278"/>
                  </a:lnTo>
                  <a:lnTo>
                    <a:pt x="17360" y="5401"/>
                  </a:lnTo>
                  <a:lnTo>
                    <a:pt x="17509" y="5523"/>
                  </a:lnTo>
                  <a:lnTo>
                    <a:pt x="17681" y="5623"/>
                  </a:lnTo>
                  <a:lnTo>
                    <a:pt x="17877" y="5672"/>
                  </a:lnTo>
                  <a:lnTo>
                    <a:pt x="18076" y="5696"/>
                  </a:lnTo>
                  <a:lnTo>
                    <a:pt x="18470" y="5696"/>
                  </a:lnTo>
                  <a:lnTo>
                    <a:pt x="18865" y="5646"/>
                  </a:lnTo>
                  <a:lnTo>
                    <a:pt x="19061" y="5599"/>
                  </a:lnTo>
                  <a:lnTo>
                    <a:pt x="19259" y="5549"/>
                  </a:lnTo>
                  <a:lnTo>
                    <a:pt x="19432" y="5474"/>
                  </a:lnTo>
                  <a:lnTo>
                    <a:pt x="19578" y="5401"/>
                  </a:lnTo>
                  <a:lnTo>
                    <a:pt x="19578" y="6166"/>
                  </a:lnTo>
                  <a:lnTo>
                    <a:pt x="19210" y="6313"/>
                  </a:lnTo>
                  <a:lnTo>
                    <a:pt x="18839" y="6412"/>
                  </a:lnTo>
                  <a:lnTo>
                    <a:pt x="18643" y="6436"/>
                  </a:lnTo>
                  <a:lnTo>
                    <a:pt x="18421" y="6462"/>
                  </a:lnTo>
                  <a:lnTo>
                    <a:pt x="17976" y="6436"/>
                  </a:lnTo>
                  <a:lnTo>
                    <a:pt x="17754" y="6412"/>
                  </a:lnTo>
                  <a:lnTo>
                    <a:pt x="17556" y="6363"/>
                  </a:lnTo>
                  <a:lnTo>
                    <a:pt x="17360" y="6289"/>
                  </a:lnTo>
                  <a:lnTo>
                    <a:pt x="17187" y="6214"/>
                  </a:lnTo>
                  <a:lnTo>
                    <a:pt x="17015" y="6117"/>
                  </a:lnTo>
                  <a:lnTo>
                    <a:pt x="16866" y="6017"/>
                  </a:lnTo>
                  <a:lnTo>
                    <a:pt x="16743" y="5895"/>
                  </a:lnTo>
                  <a:lnTo>
                    <a:pt x="16620" y="5772"/>
                  </a:lnTo>
                  <a:lnTo>
                    <a:pt x="16497" y="5623"/>
                  </a:lnTo>
                  <a:lnTo>
                    <a:pt x="16422" y="5474"/>
                  </a:lnTo>
                  <a:lnTo>
                    <a:pt x="16349" y="5327"/>
                  </a:lnTo>
                  <a:lnTo>
                    <a:pt x="16275" y="5155"/>
                  </a:lnTo>
                  <a:lnTo>
                    <a:pt x="16226" y="4982"/>
                  </a:lnTo>
                  <a:lnTo>
                    <a:pt x="16200" y="4810"/>
                  </a:lnTo>
                  <a:lnTo>
                    <a:pt x="16200" y="4611"/>
                  </a:lnTo>
                  <a:lnTo>
                    <a:pt x="16200" y="4439"/>
                  </a:lnTo>
                  <a:lnTo>
                    <a:pt x="16200" y="4242"/>
                  </a:lnTo>
                  <a:lnTo>
                    <a:pt x="16226" y="4044"/>
                  </a:lnTo>
                  <a:lnTo>
                    <a:pt x="16275" y="3848"/>
                  </a:lnTo>
                  <a:lnTo>
                    <a:pt x="16349" y="3675"/>
                  </a:lnTo>
                  <a:lnTo>
                    <a:pt x="16422" y="3503"/>
                  </a:lnTo>
                  <a:lnTo>
                    <a:pt x="16497" y="3354"/>
                  </a:lnTo>
                  <a:lnTo>
                    <a:pt x="16594" y="3207"/>
                  </a:lnTo>
                  <a:lnTo>
                    <a:pt x="16720" y="3084"/>
                  </a:lnTo>
                  <a:lnTo>
                    <a:pt x="16842" y="2959"/>
                  </a:lnTo>
                  <a:lnTo>
                    <a:pt x="16989" y="2862"/>
                  </a:lnTo>
                  <a:lnTo>
                    <a:pt x="17138" y="2763"/>
                  </a:lnTo>
                  <a:lnTo>
                    <a:pt x="17287" y="2689"/>
                  </a:lnTo>
                  <a:lnTo>
                    <a:pt x="17459" y="2614"/>
                  </a:lnTo>
                  <a:lnTo>
                    <a:pt x="17632" y="2590"/>
                  </a:lnTo>
                  <a:lnTo>
                    <a:pt x="17828" y="2564"/>
                  </a:lnTo>
                  <a:lnTo>
                    <a:pt x="18026" y="2541"/>
                  </a:lnTo>
                  <a:lnTo>
                    <a:pt x="18248" y="2564"/>
                  </a:lnTo>
                  <a:lnTo>
                    <a:pt x="18444" y="2590"/>
                  </a:lnTo>
                  <a:lnTo>
                    <a:pt x="18617" y="2640"/>
                  </a:lnTo>
                  <a:lnTo>
                    <a:pt x="18789" y="2689"/>
                  </a:lnTo>
                  <a:lnTo>
                    <a:pt x="18962" y="2786"/>
                  </a:lnTo>
                  <a:lnTo>
                    <a:pt x="19110" y="2886"/>
                  </a:lnTo>
                  <a:lnTo>
                    <a:pt x="19233" y="2985"/>
                  </a:lnTo>
                  <a:lnTo>
                    <a:pt x="19356" y="3131"/>
                  </a:lnTo>
                  <a:lnTo>
                    <a:pt x="19455" y="3280"/>
                  </a:lnTo>
                  <a:lnTo>
                    <a:pt x="19555" y="3429"/>
                  </a:lnTo>
                  <a:lnTo>
                    <a:pt x="19628" y="3602"/>
                  </a:lnTo>
                  <a:lnTo>
                    <a:pt x="19701" y="3774"/>
                  </a:lnTo>
                  <a:lnTo>
                    <a:pt x="19725" y="3971"/>
                  </a:lnTo>
                  <a:close/>
                  <a:moveTo>
                    <a:pt x="18914" y="4044"/>
                  </a:moveTo>
                  <a:lnTo>
                    <a:pt x="18888" y="3871"/>
                  </a:lnTo>
                  <a:lnTo>
                    <a:pt x="18839" y="3725"/>
                  </a:lnTo>
                  <a:lnTo>
                    <a:pt x="18789" y="3602"/>
                  </a:lnTo>
                  <a:lnTo>
                    <a:pt x="18692" y="3503"/>
                  </a:lnTo>
                  <a:lnTo>
                    <a:pt x="18593" y="3403"/>
                  </a:lnTo>
                  <a:lnTo>
                    <a:pt x="18470" y="3354"/>
                  </a:lnTo>
                  <a:lnTo>
                    <a:pt x="18321" y="3304"/>
                  </a:lnTo>
                  <a:lnTo>
                    <a:pt x="18149" y="3280"/>
                  </a:lnTo>
                  <a:lnTo>
                    <a:pt x="17976" y="3280"/>
                  </a:lnTo>
                  <a:lnTo>
                    <a:pt x="17804" y="3330"/>
                  </a:lnTo>
                  <a:lnTo>
                    <a:pt x="17655" y="3380"/>
                  </a:lnTo>
                  <a:lnTo>
                    <a:pt x="17509" y="3477"/>
                  </a:lnTo>
                  <a:lnTo>
                    <a:pt x="17360" y="3576"/>
                  </a:lnTo>
                  <a:lnTo>
                    <a:pt x="17237" y="3725"/>
                  </a:lnTo>
                  <a:lnTo>
                    <a:pt x="17138" y="3871"/>
                  </a:lnTo>
                  <a:lnTo>
                    <a:pt x="17088" y="4044"/>
                  </a:lnTo>
                  <a:lnTo>
                    <a:pt x="18914" y="4044"/>
                  </a:lnTo>
                  <a:close/>
                  <a:moveTo>
                    <a:pt x="23821" y="6289"/>
                  </a:moveTo>
                  <a:lnTo>
                    <a:pt x="23474" y="6386"/>
                  </a:lnTo>
                  <a:lnTo>
                    <a:pt x="23080" y="6436"/>
                  </a:lnTo>
                  <a:lnTo>
                    <a:pt x="22711" y="6462"/>
                  </a:lnTo>
                  <a:lnTo>
                    <a:pt x="22463" y="6436"/>
                  </a:lnTo>
                  <a:lnTo>
                    <a:pt x="22217" y="6412"/>
                  </a:lnTo>
                  <a:lnTo>
                    <a:pt x="22021" y="6386"/>
                  </a:lnTo>
                  <a:lnTo>
                    <a:pt x="21799" y="6313"/>
                  </a:lnTo>
                  <a:lnTo>
                    <a:pt x="21627" y="6240"/>
                  </a:lnTo>
                  <a:lnTo>
                    <a:pt x="21454" y="6166"/>
                  </a:lnTo>
                  <a:lnTo>
                    <a:pt x="21279" y="6067"/>
                  </a:lnTo>
                  <a:lnTo>
                    <a:pt x="21133" y="5944"/>
                  </a:lnTo>
                  <a:lnTo>
                    <a:pt x="21010" y="5819"/>
                  </a:lnTo>
                  <a:lnTo>
                    <a:pt x="20911" y="5672"/>
                  </a:lnTo>
                  <a:lnTo>
                    <a:pt x="20812" y="5500"/>
                  </a:lnTo>
                  <a:lnTo>
                    <a:pt x="20738" y="5327"/>
                  </a:lnTo>
                  <a:lnTo>
                    <a:pt x="20665" y="5129"/>
                  </a:lnTo>
                  <a:lnTo>
                    <a:pt x="20639" y="4933"/>
                  </a:lnTo>
                  <a:lnTo>
                    <a:pt x="20589" y="4734"/>
                  </a:lnTo>
                  <a:lnTo>
                    <a:pt x="20589" y="4514"/>
                  </a:lnTo>
                  <a:lnTo>
                    <a:pt x="20589" y="4292"/>
                  </a:lnTo>
                  <a:lnTo>
                    <a:pt x="20615" y="4070"/>
                  </a:lnTo>
                  <a:lnTo>
                    <a:pt x="20665" y="3897"/>
                  </a:lnTo>
                  <a:lnTo>
                    <a:pt x="20712" y="3699"/>
                  </a:lnTo>
                  <a:lnTo>
                    <a:pt x="20788" y="3526"/>
                  </a:lnTo>
                  <a:lnTo>
                    <a:pt x="20887" y="3380"/>
                  </a:lnTo>
                  <a:lnTo>
                    <a:pt x="20984" y="3231"/>
                  </a:lnTo>
                  <a:lnTo>
                    <a:pt x="21083" y="3084"/>
                  </a:lnTo>
                  <a:lnTo>
                    <a:pt x="21206" y="2959"/>
                  </a:lnTo>
                  <a:lnTo>
                    <a:pt x="21355" y="2862"/>
                  </a:lnTo>
                  <a:lnTo>
                    <a:pt x="21501" y="2786"/>
                  </a:lnTo>
                  <a:lnTo>
                    <a:pt x="21650" y="2713"/>
                  </a:lnTo>
                  <a:lnTo>
                    <a:pt x="21823" y="2640"/>
                  </a:lnTo>
                  <a:lnTo>
                    <a:pt x="21995" y="2590"/>
                  </a:lnTo>
                  <a:lnTo>
                    <a:pt x="22194" y="2564"/>
                  </a:lnTo>
                  <a:lnTo>
                    <a:pt x="22390" y="2564"/>
                  </a:lnTo>
                  <a:lnTo>
                    <a:pt x="22661" y="2590"/>
                  </a:lnTo>
                  <a:lnTo>
                    <a:pt x="22884" y="2614"/>
                  </a:lnTo>
                  <a:lnTo>
                    <a:pt x="23129" y="2713"/>
                  </a:lnTo>
                  <a:lnTo>
                    <a:pt x="23328" y="2812"/>
                  </a:lnTo>
                  <a:lnTo>
                    <a:pt x="23328" y="2541"/>
                  </a:lnTo>
                  <a:lnTo>
                    <a:pt x="24140" y="2541"/>
                  </a:lnTo>
                  <a:lnTo>
                    <a:pt x="24117" y="6190"/>
                  </a:lnTo>
                  <a:lnTo>
                    <a:pt x="23821" y="6289"/>
                  </a:lnTo>
                  <a:close/>
                  <a:moveTo>
                    <a:pt x="23328" y="3576"/>
                  </a:moveTo>
                  <a:lnTo>
                    <a:pt x="23129" y="3453"/>
                  </a:lnTo>
                  <a:lnTo>
                    <a:pt x="22933" y="3380"/>
                  </a:lnTo>
                  <a:lnTo>
                    <a:pt x="22735" y="3330"/>
                  </a:lnTo>
                  <a:lnTo>
                    <a:pt x="22539" y="3304"/>
                  </a:lnTo>
                  <a:lnTo>
                    <a:pt x="22317" y="3330"/>
                  </a:lnTo>
                  <a:lnTo>
                    <a:pt x="22094" y="3380"/>
                  </a:lnTo>
                  <a:lnTo>
                    <a:pt x="21896" y="3477"/>
                  </a:lnTo>
                  <a:lnTo>
                    <a:pt x="21749" y="3625"/>
                  </a:lnTo>
                  <a:lnTo>
                    <a:pt x="21601" y="3798"/>
                  </a:lnTo>
                  <a:lnTo>
                    <a:pt x="21527" y="3994"/>
                  </a:lnTo>
                  <a:lnTo>
                    <a:pt x="21454" y="4242"/>
                  </a:lnTo>
                  <a:lnTo>
                    <a:pt x="21428" y="4514"/>
                  </a:lnTo>
                  <a:lnTo>
                    <a:pt x="21454" y="4784"/>
                  </a:lnTo>
                  <a:lnTo>
                    <a:pt x="21527" y="5032"/>
                  </a:lnTo>
                  <a:lnTo>
                    <a:pt x="21627" y="5228"/>
                  </a:lnTo>
                  <a:lnTo>
                    <a:pt x="21749" y="5401"/>
                  </a:lnTo>
                  <a:lnTo>
                    <a:pt x="21922" y="5523"/>
                  </a:lnTo>
                  <a:lnTo>
                    <a:pt x="22118" y="5623"/>
                  </a:lnTo>
                  <a:lnTo>
                    <a:pt x="22366" y="5696"/>
                  </a:lnTo>
                  <a:lnTo>
                    <a:pt x="22612" y="5722"/>
                  </a:lnTo>
                  <a:lnTo>
                    <a:pt x="22907" y="5696"/>
                  </a:lnTo>
                  <a:lnTo>
                    <a:pt x="23106" y="5672"/>
                  </a:lnTo>
                  <a:lnTo>
                    <a:pt x="23302" y="5623"/>
                  </a:lnTo>
                  <a:lnTo>
                    <a:pt x="23328" y="3576"/>
                  </a:lnTo>
                  <a:close/>
                  <a:moveTo>
                    <a:pt x="12921" y="5944"/>
                  </a:moveTo>
                  <a:lnTo>
                    <a:pt x="12772" y="6067"/>
                  </a:lnTo>
                  <a:lnTo>
                    <a:pt x="12625" y="6166"/>
                  </a:lnTo>
                  <a:lnTo>
                    <a:pt x="12453" y="6240"/>
                  </a:lnTo>
                  <a:lnTo>
                    <a:pt x="12254" y="6313"/>
                  </a:lnTo>
                  <a:lnTo>
                    <a:pt x="12058" y="6386"/>
                  </a:lnTo>
                  <a:lnTo>
                    <a:pt x="11836" y="6412"/>
                  </a:lnTo>
                  <a:lnTo>
                    <a:pt x="11614" y="6436"/>
                  </a:lnTo>
                  <a:lnTo>
                    <a:pt x="11366" y="6462"/>
                  </a:lnTo>
                  <a:lnTo>
                    <a:pt x="11021" y="6436"/>
                  </a:lnTo>
                  <a:lnTo>
                    <a:pt x="10676" y="6386"/>
                  </a:lnTo>
                  <a:lnTo>
                    <a:pt x="10305" y="6313"/>
                  </a:lnTo>
                  <a:lnTo>
                    <a:pt x="9963" y="6190"/>
                  </a:lnTo>
                  <a:lnTo>
                    <a:pt x="9937" y="765"/>
                  </a:lnTo>
                  <a:lnTo>
                    <a:pt x="10749" y="765"/>
                  </a:lnTo>
                  <a:lnTo>
                    <a:pt x="10749" y="2763"/>
                  </a:lnTo>
                  <a:lnTo>
                    <a:pt x="11021" y="2663"/>
                  </a:lnTo>
                  <a:lnTo>
                    <a:pt x="11269" y="2614"/>
                  </a:lnTo>
                  <a:lnTo>
                    <a:pt x="11489" y="2564"/>
                  </a:lnTo>
                  <a:lnTo>
                    <a:pt x="11664" y="2564"/>
                  </a:lnTo>
                  <a:lnTo>
                    <a:pt x="11860" y="2564"/>
                  </a:lnTo>
                  <a:lnTo>
                    <a:pt x="12058" y="2590"/>
                  </a:lnTo>
                  <a:lnTo>
                    <a:pt x="12231" y="2640"/>
                  </a:lnTo>
                  <a:lnTo>
                    <a:pt x="12403" y="2713"/>
                  </a:lnTo>
                  <a:lnTo>
                    <a:pt x="12576" y="2786"/>
                  </a:lnTo>
                  <a:lnTo>
                    <a:pt x="12722" y="2862"/>
                  </a:lnTo>
                  <a:lnTo>
                    <a:pt x="12847" y="2959"/>
                  </a:lnTo>
                  <a:lnTo>
                    <a:pt x="12970" y="3084"/>
                  </a:lnTo>
                  <a:lnTo>
                    <a:pt x="13093" y="3231"/>
                  </a:lnTo>
                  <a:lnTo>
                    <a:pt x="13192" y="3380"/>
                  </a:lnTo>
                  <a:lnTo>
                    <a:pt x="13265" y="3526"/>
                  </a:lnTo>
                  <a:lnTo>
                    <a:pt x="13339" y="3699"/>
                  </a:lnTo>
                  <a:lnTo>
                    <a:pt x="13388" y="3897"/>
                  </a:lnTo>
                  <a:lnTo>
                    <a:pt x="13438" y="4070"/>
                  </a:lnTo>
                  <a:lnTo>
                    <a:pt x="13462" y="4292"/>
                  </a:lnTo>
                  <a:lnTo>
                    <a:pt x="13462" y="4514"/>
                  </a:lnTo>
                  <a:lnTo>
                    <a:pt x="13462" y="4734"/>
                  </a:lnTo>
                  <a:lnTo>
                    <a:pt x="13438" y="4933"/>
                  </a:lnTo>
                  <a:lnTo>
                    <a:pt x="13388" y="5129"/>
                  </a:lnTo>
                  <a:lnTo>
                    <a:pt x="13339" y="5327"/>
                  </a:lnTo>
                  <a:lnTo>
                    <a:pt x="13265" y="5500"/>
                  </a:lnTo>
                  <a:lnTo>
                    <a:pt x="13166" y="5672"/>
                  </a:lnTo>
                  <a:lnTo>
                    <a:pt x="13043" y="5795"/>
                  </a:lnTo>
                  <a:lnTo>
                    <a:pt x="12921" y="5944"/>
                  </a:lnTo>
                  <a:close/>
                  <a:moveTo>
                    <a:pt x="12625" y="4514"/>
                  </a:moveTo>
                  <a:lnTo>
                    <a:pt x="12599" y="4242"/>
                  </a:lnTo>
                  <a:lnTo>
                    <a:pt x="12550" y="3994"/>
                  </a:lnTo>
                  <a:lnTo>
                    <a:pt x="12453" y="3798"/>
                  </a:lnTo>
                  <a:lnTo>
                    <a:pt x="12328" y="3625"/>
                  </a:lnTo>
                  <a:lnTo>
                    <a:pt x="12155" y="3477"/>
                  </a:lnTo>
                  <a:lnTo>
                    <a:pt x="11983" y="3380"/>
                  </a:lnTo>
                  <a:lnTo>
                    <a:pt x="11760" y="3330"/>
                  </a:lnTo>
                  <a:lnTo>
                    <a:pt x="11515" y="3304"/>
                  </a:lnTo>
                  <a:lnTo>
                    <a:pt x="11293" y="3330"/>
                  </a:lnTo>
                  <a:lnTo>
                    <a:pt x="11094" y="3380"/>
                  </a:lnTo>
                  <a:lnTo>
                    <a:pt x="10898" y="3429"/>
                  </a:lnTo>
                  <a:lnTo>
                    <a:pt x="10749" y="3503"/>
                  </a:lnTo>
                  <a:lnTo>
                    <a:pt x="10749" y="5573"/>
                  </a:lnTo>
                  <a:lnTo>
                    <a:pt x="10922" y="5646"/>
                  </a:lnTo>
                  <a:lnTo>
                    <a:pt x="11094" y="5672"/>
                  </a:lnTo>
                  <a:lnTo>
                    <a:pt x="11269" y="5696"/>
                  </a:lnTo>
                  <a:lnTo>
                    <a:pt x="11442" y="5722"/>
                  </a:lnTo>
                  <a:lnTo>
                    <a:pt x="11711" y="5696"/>
                  </a:lnTo>
                  <a:lnTo>
                    <a:pt x="11959" y="5623"/>
                  </a:lnTo>
                  <a:lnTo>
                    <a:pt x="12155" y="5523"/>
                  </a:lnTo>
                  <a:lnTo>
                    <a:pt x="12328" y="5401"/>
                  </a:lnTo>
                  <a:lnTo>
                    <a:pt x="12453" y="5228"/>
                  </a:lnTo>
                  <a:lnTo>
                    <a:pt x="12550" y="5032"/>
                  </a:lnTo>
                  <a:lnTo>
                    <a:pt x="12599" y="4784"/>
                  </a:lnTo>
                  <a:lnTo>
                    <a:pt x="12625" y="4514"/>
                  </a:lnTo>
                  <a:close/>
                  <a:moveTo>
                    <a:pt x="23994" y="9468"/>
                  </a:moveTo>
                  <a:lnTo>
                    <a:pt x="24041" y="9421"/>
                  </a:lnTo>
                  <a:lnTo>
                    <a:pt x="24091" y="9371"/>
                  </a:lnTo>
                  <a:lnTo>
                    <a:pt x="24140" y="9345"/>
                  </a:lnTo>
                  <a:lnTo>
                    <a:pt x="24216" y="9345"/>
                  </a:lnTo>
                  <a:lnTo>
                    <a:pt x="24313" y="9345"/>
                  </a:lnTo>
                  <a:lnTo>
                    <a:pt x="24412" y="9395"/>
                  </a:lnTo>
                  <a:lnTo>
                    <a:pt x="24485" y="9468"/>
                  </a:lnTo>
                  <a:lnTo>
                    <a:pt x="24535" y="9568"/>
                  </a:lnTo>
                  <a:lnTo>
                    <a:pt x="24880" y="9395"/>
                  </a:lnTo>
                  <a:lnTo>
                    <a:pt x="24804" y="9296"/>
                  </a:lnTo>
                  <a:lnTo>
                    <a:pt x="24733" y="9199"/>
                  </a:lnTo>
                  <a:lnTo>
                    <a:pt x="24658" y="9123"/>
                  </a:lnTo>
                  <a:lnTo>
                    <a:pt x="24585" y="9076"/>
                  </a:lnTo>
                  <a:lnTo>
                    <a:pt x="24412" y="9026"/>
                  </a:lnTo>
                  <a:lnTo>
                    <a:pt x="24216" y="9000"/>
                  </a:lnTo>
                  <a:lnTo>
                    <a:pt x="24067" y="9000"/>
                  </a:lnTo>
                  <a:lnTo>
                    <a:pt x="23918" y="9050"/>
                  </a:lnTo>
                  <a:lnTo>
                    <a:pt x="23795" y="9100"/>
                  </a:lnTo>
                  <a:lnTo>
                    <a:pt x="23696" y="9199"/>
                  </a:lnTo>
                  <a:lnTo>
                    <a:pt x="23599" y="9296"/>
                  </a:lnTo>
                  <a:lnTo>
                    <a:pt x="23524" y="9421"/>
                  </a:lnTo>
                  <a:lnTo>
                    <a:pt x="23500" y="9568"/>
                  </a:lnTo>
                  <a:lnTo>
                    <a:pt x="23474" y="9740"/>
                  </a:lnTo>
                  <a:lnTo>
                    <a:pt x="23500" y="9889"/>
                  </a:lnTo>
                  <a:lnTo>
                    <a:pt x="23524" y="10036"/>
                  </a:lnTo>
                  <a:lnTo>
                    <a:pt x="23599" y="10161"/>
                  </a:lnTo>
                  <a:lnTo>
                    <a:pt x="23696" y="10284"/>
                  </a:lnTo>
                  <a:lnTo>
                    <a:pt x="23795" y="10357"/>
                  </a:lnTo>
                  <a:lnTo>
                    <a:pt x="23918" y="10430"/>
                  </a:lnTo>
                  <a:lnTo>
                    <a:pt x="24067" y="10456"/>
                  </a:lnTo>
                  <a:lnTo>
                    <a:pt x="24216" y="10480"/>
                  </a:lnTo>
                  <a:lnTo>
                    <a:pt x="24339" y="10480"/>
                  </a:lnTo>
                  <a:lnTo>
                    <a:pt x="24436" y="10456"/>
                  </a:lnTo>
                  <a:lnTo>
                    <a:pt x="24535" y="10407"/>
                  </a:lnTo>
                  <a:lnTo>
                    <a:pt x="24611" y="10357"/>
                  </a:lnTo>
                  <a:lnTo>
                    <a:pt x="24757" y="10234"/>
                  </a:lnTo>
                  <a:lnTo>
                    <a:pt x="24880" y="10062"/>
                  </a:lnTo>
                  <a:lnTo>
                    <a:pt x="24535" y="9889"/>
                  </a:lnTo>
                  <a:lnTo>
                    <a:pt x="24462" y="9986"/>
                  </a:lnTo>
                  <a:lnTo>
                    <a:pt x="24412" y="10062"/>
                  </a:lnTo>
                  <a:lnTo>
                    <a:pt x="24313" y="10111"/>
                  </a:lnTo>
                  <a:lnTo>
                    <a:pt x="24216" y="10135"/>
                  </a:lnTo>
                  <a:lnTo>
                    <a:pt x="24140" y="10135"/>
                  </a:lnTo>
                  <a:lnTo>
                    <a:pt x="24091" y="10111"/>
                  </a:lnTo>
                  <a:lnTo>
                    <a:pt x="24041" y="10062"/>
                  </a:lnTo>
                  <a:lnTo>
                    <a:pt x="23994" y="10012"/>
                  </a:lnTo>
                  <a:lnTo>
                    <a:pt x="23918" y="9889"/>
                  </a:lnTo>
                  <a:lnTo>
                    <a:pt x="23895" y="9740"/>
                  </a:lnTo>
                  <a:lnTo>
                    <a:pt x="23918" y="9594"/>
                  </a:lnTo>
                  <a:lnTo>
                    <a:pt x="23994" y="9468"/>
                  </a:lnTo>
                  <a:close/>
                  <a:moveTo>
                    <a:pt x="14423" y="7126"/>
                  </a:moveTo>
                  <a:lnTo>
                    <a:pt x="15238" y="7126"/>
                  </a:lnTo>
                  <a:lnTo>
                    <a:pt x="15238" y="0"/>
                  </a:lnTo>
                  <a:lnTo>
                    <a:pt x="14423" y="0"/>
                  </a:lnTo>
                  <a:lnTo>
                    <a:pt x="14423" y="7126"/>
                  </a:lnTo>
                  <a:close/>
                  <a:moveTo>
                    <a:pt x="12824" y="10456"/>
                  </a:moveTo>
                  <a:lnTo>
                    <a:pt x="13981" y="10456"/>
                  </a:lnTo>
                  <a:lnTo>
                    <a:pt x="13981" y="10085"/>
                  </a:lnTo>
                  <a:lnTo>
                    <a:pt x="13242" y="10085"/>
                  </a:lnTo>
                  <a:lnTo>
                    <a:pt x="13242" y="9863"/>
                  </a:lnTo>
                  <a:lnTo>
                    <a:pt x="13858" y="9863"/>
                  </a:lnTo>
                  <a:lnTo>
                    <a:pt x="13858" y="9544"/>
                  </a:lnTo>
                  <a:lnTo>
                    <a:pt x="13242" y="9544"/>
                  </a:lnTo>
                  <a:lnTo>
                    <a:pt x="13242" y="9395"/>
                  </a:lnTo>
                  <a:lnTo>
                    <a:pt x="13981" y="9395"/>
                  </a:lnTo>
                  <a:lnTo>
                    <a:pt x="13981" y="9026"/>
                  </a:lnTo>
                  <a:lnTo>
                    <a:pt x="12824" y="9026"/>
                  </a:lnTo>
                  <a:lnTo>
                    <a:pt x="12824" y="10456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Orange"/>
            <p:cNvSpPr>
              <a:spLocks noEditPoints="1"/>
            </p:cNvSpPr>
            <p:nvPr userDrawn="1"/>
          </p:nvSpPr>
          <p:spPr bwMode="auto">
            <a:xfrm>
              <a:off x="-7546" y="1667"/>
              <a:ext cx="1578" cy="7570"/>
            </a:xfrm>
            <a:custGeom>
              <a:avLst/>
              <a:gdLst>
                <a:gd name="T0" fmla="*/ 47 w 1578"/>
                <a:gd name="T1" fmla="*/ 1874 h 7570"/>
                <a:gd name="T2" fmla="*/ 1528 w 1578"/>
                <a:gd name="T3" fmla="*/ 1874 h 7570"/>
                <a:gd name="T4" fmla="*/ 1528 w 1578"/>
                <a:gd name="T5" fmla="*/ 7570 h 7570"/>
                <a:gd name="T6" fmla="*/ 47 w 1578"/>
                <a:gd name="T7" fmla="*/ 7570 h 7570"/>
                <a:gd name="T8" fmla="*/ 47 w 1578"/>
                <a:gd name="T9" fmla="*/ 1874 h 7570"/>
                <a:gd name="T10" fmla="*/ 1552 w 1578"/>
                <a:gd name="T11" fmla="*/ 640 h 7570"/>
                <a:gd name="T12" fmla="*/ 1528 w 1578"/>
                <a:gd name="T13" fmla="*/ 494 h 7570"/>
                <a:gd name="T14" fmla="*/ 1453 w 1578"/>
                <a:gd name="T15" fmla="*/ 345 h 7570"/>
                <a:gd name="T16" fmla="*/ 1356 w 1578"/>
                <a:gd name="T17" fmla="*/ 245 h 7570"/>
                <a:gd name="T18" fmla="*/ 1231 w 1578"/>
                <a:gd name="T19" fmla="*/ 149 h 7570"/>
                <a:gd name="T20" fmla="*/ 1084 w 1578"/>
                <a:gd name="T21" fmla="*/ 73 h 7570"/>
                <a:gd name="T22" fmla="*/ 935 w 1578"/>
                <a:gd name="T23" fmla="*/ 23 h 7570"/>
                <a:gd name="T24" fmla="*/ 789 w 1578"/>
                <a:gd name="T25" fmla="*/ 0 h 7570"/>
                <a:gd name="T26" fmla="*/ 640 w 1578"/>
                <a:gd name="T27" fmla="*/ 23 h 7570"/>
                <a:gd name="T28" fmla="*/ 494 w 1578"/>
                <a:gd name="T29" fmla="*/ 73 h 7570"/>
                <a:gd name="T30" fmla="*/ 345 w 1578"/>
                <a:gd name="T31" fmla="*/ 149 h 7570"/>
                <a:gd name="T32" fmla="*/ 222 w 1578"/>
                <a:gd name="T33" fmla="*/ 245 h 7570"/>
                <a:gd name="T34" fmla="*/ 149 w 1578"/>
                <a:gd name="T35" fmla="*/ 345 h 7570"/>
                <a:gd name="T36" fmla="*/ 73 w 1578"/>
                <a:gd name="T37" fmla="*/ 494 h 7570"/>
                <a:gd name="T38" fmla="*/ 23 w 1578"/>
                <a:gd name="T39" fmla="*/ 640 h 7570"/>
                <a:gd name="T40" fmla="*/ 0 w 1578"/>
                <a:gd name="T41" fmla="*/ 789 h 7570"/>
                <a:gd name="T42" fmla="*/ 23 w 1578"/>
                <a:gd name="T43" fmla="*/ 962 h 7570"/>
                <a:gd name="T44" fmla="*/ 73 w 1578"/>
                <a:gd name="T45" fmla="*/ 1108 h 7570"/>
                <a:gd name="T46" fmla="*/ 149 w 1578"/>
                <a:gd name="T47" fmla="*/ 1233 h 7570"/>
                <a:gd name="T48" fmla="*/ 222 w 1578"/>
                <a:gd name="T49" fmla="*/ 1356 h 7570"/>
                <a:gd name="T50" fmla="*/ 345 w 1578"/>
                <a:gd name="T51" fmla="*/ 1456 h 7570"/>
                <a:gd name="T52" fmla="*/ 494 w 1578"/>
                <a:gd name="T53" fmla="*/ 1529 h 7570"/>
                <a:gd name="T54" fmla="*/ 640 w 1578"/>
                <a:gd name="T55" fmla="*/ 1579 h 7570"/>
                <a:gd name="T56" fmla="*/ 789 w 1578"/>
                <a:gd name="T57" fmla="*/ 1579 h 7570"/>
                <a:gd name="T58" fmla="*/ 935 w 1578"/>
                <a:gd name="T59" fmla="*/ 1579 h 7570"/>
                <a:gd name="T60" fmla="*/ 1084 w 1578"/>
                <a:gd name="T61" fmla="*/ 1529 h 7570"/>
                <a:gd name="T62" fmla="*/ 1231 w 1578"/>
                <a:gd name="T63" fmla="*/ 1456 h 7570"/>
                <a:gd name="T64" fmla="*/ 1356 w 1578"/>
                <a:gd name="T65" fmla="*/ 1356 h 7570"/>
                <a:gd name="T66" fmla="*/ 1453 w 1578"/>
                <a:gd name="T67" fmla="*/ 1233 h 7570"/>
                <a:gd name="T68" fmla="*/ 1528 w 1578"/>
                <a:gd name="T69" fmla="*/ 1108 h 7570"/>
                <a:gd name="T70" fmla="*/ 1552 w 1578"/>
                <a:gd name="T71" fmla="*/ 962 h 7570"/>
                <a:gd name="T72" fmla="*/ 1578 w 1578"/>
                <a:gd name="T73" fmla="*/ 789 h 7570"/>
                <a:gd name="T74" fmla="*/ 1552 w 1578"/>
                <a:gd name="T75" fmla="*/ 640 h 7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7570">
                  <a:moveTo>
                    <a:pt x="47" y="1874"/>
                  </a:moveTo>
                  <a:lnTo>
                    <a:pt x="1528" y="1874"/>
                  </a:lnTo>
                  <a:lnTo>
                    <a:pt x="1528" y="7570"/>
                  </a:lnTo>
                  <a:lnTo>
                    <a:pt x="47" y="7570"/>
                  </a:lnTo>
                  <a:lnTo>
                    <a:pt x="47" y="1874"/>
                  </a:lnTo>
                  <a:close/>
                  <a:moveTo>
                    <a:pt x="1552" y="640"/>
                  </a:moveTo>
                  <a:lnTo>
                    <a:pt x="1528" y="494"/>
                  </a:lnTo>
                  <a:lnTo>
                    <a:pt x="1453" y="345"/>
                  </a:lnTo>
                  <a:lnTo>
                    <a:pt x="1356" y="245"/>
                  </a:lnTo>
                  <a:lnTo>
                    <a:pt x="1231" y="149"/>
                  </a:lnTo>
                  <a:lnTo>
                    <a:pt x="1084" y="73"/>
                  </a:lnTo>
                  <a:lnTo>
                    <a:pt x="935" y="23"/>
                  </a:lnTo>
                  <a:lnTo>
                    <a:pt x="789" y="0"/>
                  </a:lnTo>
                  <a:lnTo>
                    <a:pt x="640" y="23"/>
                  </a:lnTo>
                  <a:lnTo>
                    <a:pt x="494" y="73"/>
                  </a:lnTo>
                  <a:lnTo>
                    <a:pt x="345" y="149"/>
                  </a:lnTo>
                  <a:lnTo>
                    <a:pt x="222" y="245"/>
                  </a:lnTo>
                  <a:lnTo>
                    <a:pt x="149" y="345"/>
                  </a:lnTo>
                  <a:lnTo>
                    <a:pt x="73" y="494"/>
                  </a:lnTo>
                  <a:lnTo>
                    <a:pt x="23" y="640"/>
                  </a:lnTo>
                  <a:lnTo>
                    <a:pt x="0" y="789"/>
                  </a:lnTo>
                  <a:lnTo>
                    <a:pt x="23" y="962"/>
                  </a:lnTo>
                  <a:lnTo>
                    <a:pt x="73" y="1108"/>
                  </a:lnTo>
                  <a:lnTo>
                    <a:pt x="149" y="1233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5" y="1579"/>
                  </a:lnTo>
                  <a:lnTo>
                    <a:pt x="1084" y="1529"/>
                  </a:lnTo>
                  <a:lnTo>
                    <a:pt x="1231" y="1456"/>
                  </a:lnTo>
                  <a:lnTo>
                    <a:pt x="1356" y="1356"/>
                  </a:lnTo>
                  <a:lnTo>
                    <a:pt x="1453" y="1233"/>
                  </a:lnTo>
                  <a:lnTo>
                    <a:pt x="1528" y="1108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0"/>
                  </a:lnTo>
                  <a:close/>
                </a:path>
              </a:pathLst>
            </a:custGeom>
            <a:solidFill>
              <a:srgbClr val="DA6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Med Blue"/>
            <p:cNvSpPr>
              <a:spLocks/>
            </p:cNvSpPr>
            <p:nvPr userDrawn="1"/>
          </p:nvSpPr>
          <p:spPr bwMode="auto">
            <a:xfrm>
              <a:off x="-9519" y="5266"/>
              <a:ext cx="1453" cy="3971"/>
            </a:xfrm>
            <a:custGeom>
              <a:avLst/>
              <a:gdLst>
                <a:gd name="T0" fmla="*/ 0 w 1453"/>
                <a:gd name="T1" fmla="*/ 0 h 3971"/>
                <a:gd name="T2" fmla="*/ 1453 w 1453"/>
                <a:gd name="T3" fmla="*/ 0 h 3971"/>
                <a:gd name="T4" fmla="*/ 1453 w 1453"/>
                <a:gd name="T5" fmla="*/ 3971 h 3971"/>
                <a:gd name="T6" fmla="*/ 0 w 1453"/>
                <a:gd name="T7" fmla="*/ 3971 h 3971"/>
                <a:gd name="T8" fmla="*/ 0 w 1453"/>
                <a:gd name="T9" fmla="*/ 0 h 3971"/>
                <a:gd name="T10" fmla="*/ 0 w 1453"/>
                <a:gd name="T11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3971">
                  <a:moveTo>
                    <a:pt x="0" y="0"/>
                  </a:moveTo>
                  <a:lnTo>
                    <a:pt x="1453" y="0"/>
                  </a:lnTo>
                  <a:lnTo>
                    <a:pt x="1453" y="3971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8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Blue"/>
            <p:cNvSpPr>
              <a:spLocks noEditPoints="1"/>
            </p:cNvSpPr>
            <p:nvPr userDrawn="1"/>
          </p:nvSpPr>
          <p:spPr bwMode="auto">
            <a:xfrm>
              <a:off x="-11565" y="-4079"/>
              <a:ext cx="1578" cy="13316"/>
            </a:xfrm>
            <a:custGeom>
              <a:avLst/>
              <a:gdLst>
                <a:gd name="T0" fmla="*/ 0 w 1578"/>
                <a:gd name="T1" fmla="*/ 1924 h 13316"/>
                <a:gd name="T2" fmla="*/ 1453 w 1578"/>
                <a:gd name="T3" fmla="*/ 1924 h 13316"/>
                <a:gd name="T4" fmla="*/ 1453 w 1578"/>
                <a:gd name="T5" fmla="*/ 13316 h 13316"/>
                <a:gd name="T6" fmla="*/ 0 w 1578"/>
                <a:gd name="T7" fmla="*/ 13316 h 13316"/>
                <a:gd name="T8" fmla="*/ 0 w 1578"/>
                <a:gd name="T9" fmla="*/ 1924 h 13316"/>
                <a:gd name="T10" fmla="*/ 1552 w 1578"/>
                <a:gd name="T11" fmla="*/ 643 h 13316"/>
                <a:gd name="T12" fmla="*/ 1503 w 1578"/>
                <a:gd name="T13" fmla="*/ 494 h 13316"/>
                <a:gd name="T14" fmla="*/ 1429 w 1578"/>
                <a:gd name="T15" fmla="*/ 345 h 13316"/>
                <a:gd name="T16" fmla="*/ 1356 w 1578"/>
                <a:gd name="T17" fmla="*/ 248 h 13316"/>
                <a:gd name="T18" fmla="*/ 1233 w 1578"/>
                <a:gd name="T19" fmla="*/ 149 h 13316"/>
                <a:gd name="T20" fmla="*/ 1084 w 1578"/>
                <a:gd name="T21" fmla="*/ 75 h 13316"/>
                <a:gd name="T22" fmla="*/ 936 w 1578"/>
                <a:gd name="T23" fmla="*/ 26 h 13316"/>
                <a:gd name="T24" fmla="*/ 789 w 1578"/>
                <a:gd name="T25" fmla="*/ 0 h 13316"/>
                <a:gd name="T26" fmla="*/ 640 w 1578"/>
                <a:gd name="T27" fmla="*/ 26 h 13316"/>
                <a:gd name="T28" fmla="*/ 494 w 1578"/>
                <a:gd name="T29" fmla="*/ 75 h 13316"/>
                <a:gd name="T30" fmla="*/ 345 w 1578"/>
                <a:gd name="T31" fmla="*/ 149 h 13316"/>
                <a:gd name="T32" fmla="*/ 222 w 1578"/>
                <a:gd name="T33" fmla="*/ 248 h 13316"/>
                <a:gd name="T34" fmla="*/ 123 w 1578"/>
                <a:gd name="T35" fmla="*/ 345 h 13316"/>
                <a:gd name="T36" fmla="*/ 50 w 1578"/>
                <a:gd name="T37" fmla="*/ 494 h 13316"/>
                <a:gd name="T38" fmla="*/ 24 w 1578"/>
                <a:gd name="T39" fmla="*/ 643 h 13316"/>
                <a:gd name="T40" fmla="*/ 0 w 1578"/>
                <a:gd name="T41" fmla="*/ 789 h 13316"/>
                <a:gd name="T42" fmla="*/ 24 w 1578"/>
                <a:gd name="T43" fmla="*/ 962 h 13316"/>
                <a:gd name="T44" fmla="*/ 50 w 1578"/>
                <a:gd name="T45" fmla="*/ 1111 h 13316"/>
                <a:gd name="T46" fmla="*/ 123 w 1578"/>
                <a:gd name="T47" fmla="*/ 1234 h 13316"/>
                <a:gd name="T48" fmla="*/ 222 w 1578"/>
                <a:gd name="T49" fmla="*/ 1356 h 13316"/>
                <a:gd name="T50" fmla="*/ 345 w 1578"/>
                <a:gd name="T51" fmla="*/ 1456 h 13316"/>
                <a:gd name="T52" fmla="*/ 494 w 1578"/>
                <a:gd name="T53" fmla="*/ 1529 h 13316"/>
                <a:gd name="T54" fmla="*/ 640 w 1578"/>
                <a:gd name="T55" fmla="*/ 1579 h 13316"/>
                <a:gd name="T56" fmla="*/ 789 w 1578"/>
                <a:gd name="T57" fmla="*/ 1579 h 13316"/>
                <a:gd name="T58" fmla="*/ 936 w 1578"/>
                <a:gd name="T59" fmla="*/ 1579 h 13316"/>
                <a:gd name="T60" fmla="*/ 1084 w 1578"/>
                <a:gd name="T61" fmla="*/ 1529 h 13316"/>
                <a:gd name="T62" fmla="*/ 1233 w 1578"/>
                <a:gd name="T63" fmla="*/ 1456 h 13316"/>
                <a:gd name="T64" fmla="*/ 1356 w 1578"/>
                <a:gd name="T65" fmla="*/ 1356 h 13316"/>
                <a:gd name="T66" fmla="*/ 1429 w 1578"/>
                <a:gd name="T67" fmla="*/ 1234 h 13316"/>
                <a:gd name="T68" fmla="*/ 1503 w 1578"/>
                <a:gd name="T69" fmla="*/ 1111 h 13316"/>
                <a:gd name="T70" fmla="*/ 1552 w 1578"/>
                <a:gd name="T71" fmla="*/ 962 h 13316"/>
                <a:gd name="T72" fmla="*/ 1578 w 1578"/>
                <a:gd name="T73" fmla="*/ 789 h 13316"/>
                <a:gd name="T74" fmla="*/ 1552 w 1578"/>
                <a:gd name="T75" fmla="*/ 643 h 13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13316">
                  <a:moveTo>
                    <a:pt x="0" y="1924"/>
                  </a:moveTo>
                  <a:lnTo>
                    <a:pt x="1453" y="1924"/>
                  </a:lnTo>
                  <a:lnTo>
                    <a:pt x="1453" y="13316"/>
                  </a:lnTo>
                  <a:lnTo>
                    <a:pt x="0" y="13316"/>
                  </a:lnTo>
                  <a:lnTo>
                    <a:pt x="0" y="1924"/>
                  </a:lnTo>
                  <a:close/>
                  <a:moveTo>
                    <a:pt x="1552" y="643"/>
                  </a:moveTo>
                  <a:lnTo>
                    <a:pt x="1503" y="494"/>
                  </a:lnTo>
                  <a:lnTo>
                    <a:pt x="1429" y="345"/>
                  </a:lnTo>
                  <a:lnTo>
                    <a:pt x="1356" y="248"/>
                  </a:lnTo>
                  <a:lnTo>
                    <a:pt x="1233" y="149"/>
                  </a:lnTo>
                  <a:lnTo>
                    <a:pt x="1084" y="75"/>
                  </a:lnTo>
                  <a:lnTo>
                    <a:pt x="936" y="26"/>
                  </a:lnTo>
                  <a:lnTo>
                    <a:pt x="789" y="0"/>
                  </a:lnTo>
                  <a:lnTo>
                    <a:pt x="640" y="26"/>
                  </a:lnTo>
                  <a:lnTo>
                    <a:pt x="494" y="75"/>
                  </a:lnTo>
                  <a:lnTo>
                    <a:pt x="345" y="149"/>
                  </a:lnTo>
                  <a:lnTo>
                    <a:pt x="222" y="248"/>
                  </a:lnTo>
                  <a:lnTo>
                    <a:pt x="123" y="345"/>
                  </a:lnTo>
                  <a:lnTo>
                    <a:pt x="50" y="494"/>
                  </a:lnTo>
                  <a:lnTo>
                    <a:pt x="24" y="643"/>
                  </a:lnTo>
                  <a:lnTo>
                    <a:pt x="0" y="789"/>
                  </a:lnTo>
                  <a:lnTo>
                    <a:pt x="24" y="962"/>
                  </a:lnTo>
                  <a:lnTo>
                    <a:pt x="50" y="1111"/>
                  </a:lnTo>
                  <a:lnTo>
                    <a:pt x="123" y="1234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6" y="1579"/>
                  </a:lnTo>
                  <a:lnTo>
                    <a:pt x="1084" y="1529"/>
                  </a:lnTo>
                  <a:lnTo>
                    <a:pt x="1233" y="1456"/>
                  </a:lnTo>
                  <a:lnTo>
                    <a:pt x="1356" y="1356"/>
                  </a:lnTo>
                  <a:lnTo>
                    <a:pt x="1429" y="1234"/>
                  </a:lnTo>
                  <a:lnTo>
                    <a:pt x="1503" y="1111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3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Mint"/>
            <p:cNvSpPr>
              <a:spLocks/>
            </p:cNvSpPr>
            <p:nvPr userDrawn="1"/>
          </p:nvSpPr>
          <p:spPr bwMode="auto">
            <a:xfrm>
              <a:off x="-13611" y="482"/>
              <a:ext cx="1453" cy="8755"/>
            </a:xfrm>
            <a:custGeom>
              <a:avLst/>
              <a:gdLst>
                <a:gd name="T0" fmla="*/ 0 w 1453"/>
                <a:gd name="T1" fmla="*/ 0 h 8755"/>
                <a:gd name="T2" fmla="*/ 1453 w 1453"/>
                <a:gd name="T3" fmla="*/ 0 h 8755"/>
                <a:gd name="T4" fmla="*/ 1453 w 1453"/>
                <a:gd name="T5" fmla="*/ 8755 h 8755"/>
                <a:gd name="T6" fmla="*/ 0 w 1453"/>
                <a:gd name="T7" fmla="*/ 8755 h 8755"/>
                <a:gd name="T8" fmla="*/ 0 w 1453"/>
                <a:gd name="T9" fmla="*/ 0 h 8755"/>
                <a:gd name="T10" fmla="*/ 0 w 1453"/>
                <a:gd name="T11" fmla="*/ 0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8755">
                  <a:moveTo>
                    <a:pt x="0" y="0"/>
                  </a:moveTo>
                  <a:lnTo>
                    <a:pt x="1453" y="0"/>
                  </a:lnTo>
                  <a:lnTo>
                    <a:pt x="1453" y="8755"/>
                  </a:lnTo>
                  <a:lnTo>
                    <a:pt x="0" y="87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C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Yellow"/>
            <p:cNvSpPr>
              <a:spLocks noEditPoints="1"/>
            </p:cNvSpPr>
            <p:nvPr userDrawn="1"/>
          </p:nvSpPr>
          <p:spPr bwMode="auto">
            <a:xfrm>
              <a:off x="-15709" y="4503"/>
              <a:ext cx="1578" cy="4734"/>
            </a:xfrm>
            <a:custGeom>
              <a:avLst/>
              <a:gdLst>
                <a:gd name="T0" fmla="*/ 50 w 1578"/>
                <a:gd name="T1" fmla="*/ 1874 h 4734"/>
                <a:gd name="T2" fmla="*/ 1529 w 1578"/>
                <a:gd name="T3" fmla="*/ 1874 h 4734"/>
                <a:gd name="T4" fmla="*/ 1529 w 1578"/>
                <a:gd name="T5" fmla="*/ 4734 h 4734"/>
                <a:gd name="T6" fmla="*/ 50 w 1578"/>
                <a:gd name="T7" fmla="*/ 4734 h 4734"/>
                <a:gd name="T8" fmla="*/ 50 w 1578"/>
                <a:gd name="T9" fmla="*/ 1874 h 4734"/>
                <a:gd name="T10" fmla="*/ 1555 w 1578"/>
                <a:gd name="T11" fmla="*/ 617 h 4734"/>
                <a:gd name="T12" fmla="*/ 1505 w 1578"/>
                <a:gd name="T13" fmla="*/ 468 h 4734"/>
                <a:gd name="T14" fmla="*/ 1455 w 1578"/>
                <a:gd name="T15" fmla="*/ 345 h 4734"/>
                <a:gd name="T16" fmla="*/ 1356 w 1578"/>
                <a:gd name="T17" fmla="*/ 222 h 4734"/>
                <a:gd name="T18" fmla="*/ 1233 w 1578"/>
                <a:gd name="T19" fmla="*/ 123 h 4734"/>
                <a:gd name="T20" fmla="*/ 1087 w 1578"/>
                <a:gd name="T21" fmla="*/ 50 h 4734"/>
                <a:gd name="T22" fmla="*/ 938 w 1578"/>
                <a:gd name="T23" fmla="*/ 24 h 4734"/>
                <a:gd name="T24" fmla="*/ 789 w 1578"/>
                <a:gd name="T25" fmla="*/ 0 h 4734"/>
                <a:gd name="T26" fmla="*/ 643 w 1578"/>
                <a:gd name="T27" fmla="*/ 24 h 4734"/>
                <a:gd name="T28" fmla="*/ 494 w 1578"/>
                <a:gd name="T29" fmla="*/ 50 h 4734"/>
                <a:gd name="T30" fmla="*/ 345 w 1578"/>
                <a:gd name="T31" fmla="*/ 123 h 4734"/>
                <a:gd name="T32" fmla="*/ 222 w 1578"/>
                <a:gd name="T33" fmla="*/ 222 h 4734"/>
                <a:gd name="T34" fmla="*/ 125 w 1578"/>
                <a:gd name="T35" fmla="*/ 345 h 4734"/>
                <a:gd name="T36" fmla="*/ 76 w 1578"/>
                <a:gd name="T37" fmla="*/ 468 h 4734"/>
                <a:gd name="T38" fmla="*/ 26 w 1578"/>
                <a:gd name="T39" fmla="*/ 617 h 4734"/>
                <a:gd name="T40" fmla="*/ 0 w 1578"/>
                <a:gd name="T41" fmla="*/ 789 h 4734"/>
                <a:gd name="T42" fmla="*/ 26 w 1578"/>
                <a:gd name="T43" fmla="*/ 936 h 4734"/>
                <a:gd name="T44" fmla="*/ 76 w 1578"/>
                <a:gd name="T45" fmla="*/ 1085 h 4734"/>
                <a:gd name="T46" fmla="*/ 125 w 1578"/>
                <a:gd name="T47" fmla="*/ 1231 h 4734"/>
                <a:gd name="T48" fmla="*/ 222 w 1578"/>
                <a:gd name="T49" fmla="*/ 1331 h 4734"/>
                <a:gd name="T50" fmla="*/ 345 w 1578"/>
                <a:gd name="T51" fmla="*/ 1430 h 4734"/>
                <a:gd name="T52" fmla="*/ 494 w 1578"/>
                <a:gd name="T53" fmla="*/ 1503 h 4734"/>
                <a:gd name="T54" fmla="*/ 643 w 1578"/>
                <a:gd name="T55" fmla="*/ 1553 h 4734"/>
                <a:gd name="T56" fmla="*/ 789 w 1578"/>
                <a:gd name="T57" fmla="*/ 1576 h 4734"/>
                <a:gd name="T58" fmla="*/ 938 w 1578"/>
                <a:gd name="T59" fmla="*/ 1553 h 4734"/>
                <a:gd name="T60" fmla="*/ 1087 w 1578"/>
                <a:gd name="T61" fmla="*/ 1503 h 4734"/>
                <a:gd name="T62" fmla="*/ 1233 w 1578"/>
                <a:gd name="T63" fmla="*/ 1430 h 4734"/>
                <a:gd name="T64" fmla="*/ 1356 w 1578"/>
                <a:gd name="T65" fmla="*/ 1331 h 4734"/>
                <a:gd name="T66" fmla="*/ 1455 w 1578"/>
                <a:gd name="T67" fmla="*/ 1231 h 4734"/>
                <a:gd name="T68" fmla="*/ 1505 w 1578"/>
                <a:gd name="T69" fmla="*/ 1085 h 4734"/>
                <a:gd name="T70" fmla="*/ 1555 w 1578"/>
                <a:gd name="T71" fmla="*/ 936 h 4734"/>
                <a:gd name="T72" fmla="*/ 1578 w 1578"/>
                <a:gd name="T73" fmla="*/ 789 h 4734"/>
                <a:gd name="T74" fmla="*/ 1555 w 1578"/>
                <a:gd name="T75" fmla="*/ 617 h 4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4734">
                  <a:moveTo>
                    <a:pt x="50" y="1874"/>
                  </a:moveTo>
                  <a:lnTo>
                    <a:pt x="1529" y="1874"/>
                  </a:lnTo>
                  <a:lnTo>
                    <a:pt x="1529" y="4734"/>
                  </a:lnTo>
                  <a:lnTo>
                    <a:pt x="50" y="4734"/>
                  </a:lnTo>
                  <a:lnTo>
                    <a:pt x="50" y="1874"/>
                  </a:lnTo>
                  <a:close/>
                  <a:moveTo>
                    <a:pt x="1555" y="617"/>
                  </a:moveTo>
                  <a:lnTo>
                    <a:pt x="1505" y="468"/>
                  </a:lnTo>
                  <a:lnTo>
                    <a:pt x="1455" y="345"/>
                  </a:lnTo>
                  <a:lnTo>
                    <a:pt x="1356" y="222"/>
                  </a:lnTo>
                  <a:lnTo>
                    <a:pt x="1233" y="123"/>
                  </a:lnTo>
                  <a:lnTo>
                    <a:pt x="1087" y="50"/>
                  </a:lnTo>
                  <a:lnTo>
                    <a:pt x="938" y="24"/>
                  </a:lnTo>
                  <a:lnTo>
                    <a:pt x="789" y="0"/>
                  </a:lnTo>
                  <a:lnTo>
                    <a:pt x="643" y="24"/>
                  </a:lnTo>
                  <a:lnTo>
                    <a:pt x="494" y="50"/>
                  </a:lnTo>
                  <a:lnTo>
                    <a:pt x="345" y="123"/>
                  </a:lnTo>
                  <a:lnTo>
                    <a:pt x="222" y="222"/>
                  </a:lnTo>
                  <a:lnTo>
                    <a:pt x="125" y="345"/>
                  </a:lnTo>
                  <a:lnTo>
                    <a:pt x="76" y="468"/>
                  </a:lnTo>
                  <a:lnTo>
                    <a:pt x="26" y="617"/>
                  </a:lnTo>
                  <a:lnTo>
                    <a:pt x="0" y="789"/>
                  </a:lnTo>
                  <a:lnTo>
                    <a:pt x="26" y="936"/>
                  </a:lnTo>
                  <a:lnTo>
                    <a:pt x="76" y="1085"/>
                  </a:lnTo>
                  <a:lnTo>
                    <a:pt x="125" y="1231"/>
                  </a:lnTo>
                  <a:lnTo>
                    <a:pt x="222" y="1331"/>
                  </a:lnTo>
                  <a:lnTo>
                    <a:pt x="345" y="1430"/>
                  </a:lnTo>
                  <a:lnTo>
                    <a:pt x="494" y="1503"/>
                  </a:lnTo>
                  <a:lnTo>
                    <a:pt x="643" y="1553"/>
                  </a:lnTo>
                  <a:lnTo>
                    <a:pt x="789" y="1576"/>
                  </a:lnTo>
                  <a:lnTo>
                    <a:pt x="938" y="1553"/>
                  </a:lnTo>
                  <a:lnTo>
                    <a:pt x="1087" y="1503"/>
                  </a:lnTo>
                  <a:lnTo>
                    <a:pt x="1233" y="1430"/>
                  </a:lnTo>
                  <a:lnTo>
                    <a:pt x="1356" y="1331"/>
                  </a:lnTo>
                  <a:lnTo>
                    <a:pt x="1455" y="1231"/>
                  </a:lnTo>
                  <a:lnTo>
                    <a:pt x="1505" y="1085"/>
                  </a:lnTo>
                  <a:lnTo>
                    <a:pt x="1555" y="936"/>
                  </a:lnTo>
                  <a:lnTo>
                    <a:pt x="1578" y="789"/>
                  </a:lnTo>
                  <a:lnTo>
                    <a:pt x="1555" y="617"/>
                  </a:lnTo>
                  <a:close/>
                </a:path>
              </a:pathLst>
            </a:custGeom>
            <a:solidFill>
              <a:srgbClr val="F4BF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5407146" y="7438200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2015 Tableau Software.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2377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316473296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403149415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100423513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39" y="1487891"/>
            <a:ext cx="10941954" cy="375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9021" y="5913655"/>
            <a:ext cx="3897817" cy="1064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82880" tIns="146304" rIns="182880" bIns="146304" rtlCol="0">
            <a:spAutoFit/>
          </a:bodyPr>
          <a:lstStyle/>
          <a:p>
            <a:pPr marL="0" lvl="0" indent="0" algn="ctr">
              <a:buNone/>
            </a:pPr>
            <a:r>
              <a:rPr lang="en-US" sz="5000" b="1" dirty="0">
                <a:solidFill>
                  <a:srgbClr val="FFFFFF"/>
                </a:solidFill>
              </a:rPr>
              <a:t># D a t a 1 7</a:t>
            </a:r>
          </a:p>
        </p:txBody>
      </p:sp>
    </p:spTree>
    <p:extLst>
      <p:ext uri="{BB962C8B-B14F-4D97-AF65-F5344CB8AC3E}">
        <p14:creationId xmlns:p14="http://schemas.microsoft.com/office/powerpoint/2010/main" val="246173220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238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-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StackedBarPur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9144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089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3067955"/>
            <a:ext cx="12647361" cy="2877229"/>
          </a:xfrm>
          <a:noFill/>
        </p:spPr>
        <p:txBody>
          <a:bodyPr lIns="146304" tIns="91440" rIns="146304" bIns="91440" anchor="t" anchorCtr="0"/>
          <a:lstStyle>
            <a:lvl1pPr algn="l">
              <a:defRPr sz="9600" b="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723" y="7028769"/>
            <a:ext cx="2216026" cy="7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212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Blu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GradientGandt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5259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Purple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dientGandtPurp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464557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11629828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7971406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979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dientGandtR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66787" y="2500313"/>
            <a:ext cx="12570391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44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Job Title</a:t>
            </a:r>
          </a:p>
          <a:p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67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8746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9055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1829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rgbClr val="00BBC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BBC9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526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7326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lated Sessions-Purp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03288" y="9144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RELATED SESSIONS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6772" y="3921885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66772" y="2026598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6772" y="5768324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 of Week, Month Day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Session Title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Time – Time  | 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0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043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-Blue"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7138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-Purple"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dientStackedBarPurp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4313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-Red">
    <p:bg>
      <p:bgPr>
        <a:blipFill rotWithShape="1">
          <a:blip r:embed="rId2">
            <a:alphaModFix amt="4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651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628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447800"/>
            <a:ext cx="9682162" cy="523220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400" spc="600" baseline="0" dirty="0">
                <a:solidFill>
                  <a:srgbClr val="FFFFF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# </a:t>
            </a:r>
            <a:r>
              <a:rPr lang="en-US" dirty="0" err="1"/>
              <a:t>hashtag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3671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Header_Blu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1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HeaderBlu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79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Header_Purpl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31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HeaderPurpl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8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HeaderPurple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3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465296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Header_Gre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HeaderGreen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24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Header_Red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9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HeaderRed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008" y="385384"/>
            <a:ext cx="2050517" cy="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1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Header_Blu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17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HeaderPurple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908" y="385384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12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HeaderGreenon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150454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20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01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HeaderBlue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rgbClr val="00BBC9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621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73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HeaderRed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095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38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HeaderGreen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0588" y="3444973"/>
            <a:ext cx="12908725" cy="13794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010" y="388232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16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09.xml"/><Relationship Id="rId54" Type="http://schemas.openxmlformats.org/officeDocument/2006/relationships/image" Target="../media/image25.emf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194E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266" r:id="rId3"/>
    <p:sldLayoutId id="2147484331" r:id="rId4"/>
    <p:sldLayoutId id="2147484332" r:id="rId5"/>
    <p:sldLayoutId id="2147484333" r:id="rId6"/>
    <p:sldLayoutId id="2147484249" r:id="rId7"/>
    <p:sldLayoutId id="2147484304" r:id="rId8"/>
    <p:sldLayoutId id="2147484334" r:id="rId9"/>
    <p:sldLayoutId id="2147484295" r:id="rId10"/>
    <p:sldLayoutId id="2147484314" r:id="rId11"/>
    <p:sldLayoutId id="2147484337" r:id="rId12"/>
    <p:sldLayoutId id="2147484302" r:id="rId13"/>
    <p:sldLayoutId id="2147484303" r:id="rId14"/>
    <p:sldLayoutId id="2147484315" r:id="rId15"/>
    <p:sldLayoutId id="2147484336" r:id="rId16"/>
    <p:sldLayoutId id="2147484335" r:id="rId17"/>
    <p:sldLayoutId id="2147484240" r:id="rId18"/>
    <p:sldLayoutId id="2147484330" r:id="rId19"/>
    <p:sldLayoutId id="2147484309" r:id="rId20"/>
    <p:sldLayoutId id="2147484324" r:id="rId21"/>
    <p:sldLayoutId id="2147484323" r:id="rId22"/>
    <p:sldLayoutId id="2147484325" r:id="rId23"/>
    <p:sldLayoutId id="2147484326" r:id="rId24"/>
    <p:sldLayoutId id="2147484327" r:id="rId25"/>
    <p:sldLayoutId id="2147484328" r:id="rId26"/>
    <p:sldLayoutId id="2147484256" r:id="rId27"/>
    <p:sldLayoutId id="2147484316" r:id="rId28"/>
    <p:sldLayoutId id="2147484317" r:id="rId29"/>
    <p:sldLayoutId id="2147484318" r:id="rId30"/>
    <p:sldLayoutId id="2147484319" r:id="rId31"/>
    <p:sldLayoutId id="2147484320" r:id="rId32"/>
    <p:sldLayoutId id="2147484321" r:id="rId33"/>
    <p:sldLayoutId id="2147484313" r:id="rId34"/>
  </p:sldLayoutIdLst>
  <p:transition>
    <p:fade/>
  </p:transition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lockup_grn_nodate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598" y="7394169"/>
            <a:ext cx="1888749" cy="7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5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2" r:id="rId34"/>
  </p:sldLayoutIdLst>
  <p:transition>
    <p:fade/>
  </p:transition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20" userDrawn="1">
          <p15:clr>
            <a:srgbClr val="5ACBF0"/>
          </p15:clr>
        </p15:guide>
        <p15:guide id="1" pos="204" userDrawn="1">
          <p15:clr>
            <a:srgbClr val="5ACBF0"/>
          </p15:clr>
        </p15:guide>
        <p15:guide id="2" pos="881" userDrawn="1">
          <p15:clr>
            <a:srgbClr val="5ACBF0"/>
          </p15:clr>
        </p15:guide>
        <p15:guide id="3" pos="1559" userDrawn="1">
          <p15:clr>
            <a:srgbClr val="5ACBF0"/>
          </p15:clr>
        </p15:guide>
        <p15:guide id="4" pos="2236" userDrawn="1">
          <p15:clr>
            <a:srgbClr val="5ACBF0"/>
          </p15:clr>
        </p15:guide>
        <p15:guide id="5" pos="2914" userDrawn="1">
          <p15:clr>
            <a:srgbClr val="5ACBF0"/>
          </p15:clr>
        </p15:guide>
        <p15:guide id="6" pos="3592" userDrawn="1">
          <p15:clr>
            <a:srgbClr val="5ACBF0"/>
          </p15:clr>
        </p15:guide>
        <p15:guide id="7" pos="4269" userDrawn="1">
          <p15:clr>
            <a:srgbClr val="5ACBF0"/>
          </p15:clr>
        </p15:guide>
        <p15:guide id="8" pos="4944" userDrawn="1">
          <p15:clr>
            <a:srgbClr val="5ACBF0"/>
          </p15:clr>
        </p15:guide>
        <p15:guide id="9" pos="5624" userDrawn="1">
          <p15:clr>
            <a:srgbClr val="5ACBF0"/>
          </p15:clr>
        </p15:guide>
        <p15:guide id="10" pos="6302" userDrawn="1">
          <p15:clr>
            <a:srgbClr val="5ACBF0"/>
          </p15:clr>
        </p15:guide>
        <p15:guide id="11" pos="6980" userDrawn="1">
          <p15:clr>
            <a:srgbClr val="5ACBF0"/>
          </p15:clr>
        </p15:guide>
        <p15:guide id="12" pos="7657" userDrawn="1">
          <p15:clr>
            <a:srgbClr val="5ACBF0"/>
          </p15:clr>
        </p15:guide>
        <p15:guide id="13" pos="8335" userDrawn="1">
          <p15:clr>
            <a:srgbClr val="5ACBF0"/>
          </p15:clr>
        </p15:guide>
        <p15:guide id="14" pos="9012" userDrawn="1">
          <p15:clr>
            <a:srgbClr val="5ACBF0"/>
          </p15:clr>
        </p15:guide>
        <p15:guide id="15" pos="339" userDrawn="1">
          <p15:clr>
            <a:srgbClr val="C35EA4"/>
          </p15:clr>
        </p15:guide>
        <p15:guide id="16" pos="8877" userDrawn="1">
          <p15:clr>
            <a:srgbClr val="C35EA4"/>
          </p15:clr>
        </p15:guide>
        <p15:guide id="17" orient="horz" pos="912" userDrawn="1">
          <p15:clr>
            <a:srgbClr val="5ACBF0"/>
          </p15:clr>
        </p15:guide>
        <p15:guide id="18" orient="horz" pos="1575" userDrawn="1">
          <p15:clr>
            <a:srgbClr val="5ACBF0"/>
          </p15:clr>
        </p15:guide>
        <p15:guide id="19" orient="horz" pos="2253" userDrawn="1">
          <p15:clr>
            <a:srgbClr val="5ACBF0"/>
          </p15:clr>
        </p15:guide>
        <p15:guide id="20" orient="horz" pos="2931" userDrawn="1">
          <p15:clr>
            <a:srgbClr val="5ACBF0"/>
          </p15:clr>
        </p15:guide>
        <p15:guide id="21" orient="horz" pos="3609" userDrawn="1">
          <p15:clr>
            <a:srgbClr val="5ACBF0"/>
          </p15:clr>
        </p15:guide>
        <p15:guide id="22" orient="horz" pos="4286" userDrawn="1">
          <p15:clr>
            <a:srgbClr val="5ACBF0"/>
          </p15:clr>
        </p15:guide>
        <p15:guide id="23" orient="horz" pos="4964" userDrawn="1">
          <p15:clr>
            <a:srgbClr val="5ACBF0"/>
          </p15:clr>
        </p15:guide>
        <p15:guide id="24" orient="horz" pos="355" userDrawn="1">
          <p15:clr>
            <a:srgbClr val="C35EA4"/>
          </p15:clr>
        </p15:guide>
        <p15:guide id="25" orient="horz" pos="4829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713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885510" y="347476"/>
            <a:ext cx="1471238" cy="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3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  <p:sldLayoutId id="2147484385" r:id="rId12"/>
    <p:sldLayoutId id="2147484386" r:id="rId13"/>
    <p:sldLayoutId id="2147484387" r:id="rId14"/>
    <p:sldLayoutId id="2147484388" r:id="rId15"/>
    <p:sldLayoutId id="2147484389" r:id="rId16"/>
    <p:sldLayoutId id="2147484390" r:id="rId17"/>
    <p:sldLayoutId id="2147484391" r:id="rId18"/>
    <p:sldLayoutId id="2147484392" r:id="rId19"/>
    <p:sldLayoutId id="2147484393" r:id="rId20"/>
    <p:sldLayoutId id="2147484394" r:id="rId21"/>
    <p:sldLayoutId id="2147484395" r:id="rId22"/>
    <p:sldLayoutId id="2147484396" r:id="rId23"/>
    <p:sldLayoutId id="2147484397" r:id="rId24"/>
    <p:sldLayoutId id="2147484398" r:id="rId25"/>
    <p:sldLayoutId id="2147484399" r:id="rId26"/>
    <p:sldLayoutId id="2147484400" r:id="rId27"/>
    <p:sldLayoutId id="2147484401" r:id="rId28"/>
    <p:sldLayoutId id="2147484402" r:id="rId29"/>
    <p:sldLayoutId id="2147484403" r:id="rId30"/>
    <p:sldLayoutId id="2147484404" r:id="rId31"/>
    <p:sldLayoutId id="2147484405" r:id="rId32"/>
    <p:sldLayoutId id="2147484406" r:id="rId33"/>
    <p:sldLayoutId id="2147484407" r:id="rId34"/>
    <p:sldLayoutId id="2147484408" r:id="rId35"/>
    <p:sldLayoutId id="2147484409" r:id="rId36"/>
    <p:sldLayoutId id="2147484410" r:id="rId37"/>
    <p:sldLayoutId id="2147484411" r:id="rId38"/>
    <p:sldLayoutId id="2147484412" r:id="rId39"/>
    <p:sldLayoutId id="2147484413" r:id="rId40"/>
    <p:sldLayoutId id="2147484414" r:id="rId41"/>
    <p:sldLayoutId id="2147484415" r:id="rId42"/>
    <p:sldLayoutId id="2147484416" r:id="rId43"/>
    <p:sldLayoutId id="2147484417" r:id="rId44"/>
    <p:sldLayoutId id="2147484418" r:id="rId45"/>
    <p:sldLayoutId id="2147484419" r:id="rId46"/>
    <p:sldLayoutId id="2147484420" r:id="rId47"/>
    <p:sldLayoutId id="2147484421" r:id="rId48"/>
    <p:sldLayoutId id="2147484422" r:id="rId49"/>
    <p:sldLayoutId id="2147484423" r:id="rId50"/>
    <p:sldLayoutId id="2147484424" r:id="rId51"/>
    <p:sldLayoutId id="2147484427" r:id="rId52"/>
  </p:sldLayoutIdLst>
  <p:transition>
    <p:fade/>
  </p:transition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1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20" userDrawn="1">
          <p15:clr>
            <a:srgbClr val="5ACBF0"/>
          </p15:clr>
        </p15:guide>
        <p15:guide id="1" pos="204" userDrawn="1">
          <p15:clr>
            <a:srgbClr val="5ACBF0"/>
          </p15:clr>
        </p15:guide>
        <p15:guide id="2" pos="881" userDrawn="1">
          <p15:clr>
            <a:srgbClr val="5ACBF0"/>
          </p15:clr>
        </p15:guide>
        <p15:guide id="3" pos="1559" userDrawn="1">
          <p15:clr>
            <a:srgbClr val="5ACBF0"/>
          </p15:clr>
        </p15:guide>
        <p15:guide id="4" pos="2236" userDrawn="1">
          <p15:clr>
            <a:srgbClr val="5ACBF0"/>
          </p15:clr>
        </p15:guide>
        <p15:guide id="5" pos="2914" userDrawn="1">
          <p15:clr>
            <a:srgbClr val="5ACBF0"/>
          </p15:clr>
        </p15:guide>
        <p15:guide id="6" pos="3592" userDrawn="1">
          <p15:clr>
            <a:srgbClr val="5ACBF0"/>
          </p15:clr>
        </p15:guide>
        <p15:guide id="7" pos="4269" userDrawn="1">
          <p15:clr>
            <a:srgbClr val="5ACBF0"/>
          </p15:clr>
        </p15:guide>
        <p15:guide id="8" pos="4944" userDrawn="1">
          <p15:clr>
            <a:srgbClr val="5ACBF0"/>
          </p15:clr>
        </p15:guide>
        <p15:guide id="9" pos="5624" userDrawn="1">
          <p15:clr>
            <a:srgbClr val="5ACBF0"/>
          </p15:clr>
        </p15:guide>
        <p15:guide id="10" pos="6302" userDrawn="1">
          <p15:clr>
            <a:srgbClr val="5ACBF0"/>
          </p15:clr>
        </p15:guide>
        <p15:guide id="11" pos="6980" userDrawn="1">
          <p15:clr>
            <a:srgbClr val="5ACBF0"/>
          </p15:clr>
        </p15:guide>
        <p15:guide id="12" pos="7657" userDrawn="1">
          <p15:clr>
            <a:srgbClr val="5ACBF0"/>
          </p15:clr>
        </p15:guide>
        <p15:guide id="13" pos="8335" userDrawn="1">
          <p15:clr>
            <a:srgbClr val="5ACBF0"/>
          </p15:clr>
        </p15:guide>
        <p15:guide id="14" pos="9012" userDrawn="1">
          <p15:clr>
            <a:srgbClr val="5ACBF0"/>
          </p15:clr>
        </p15:guide>
        <p15:guide id="15" pos="339" userDrawn="1">
          <p15:clr>
            <a:srgbClr val="C35EA4"/>
          </p15:clr>
        </p15:guide>
        <p15:guide id="16" pos="8877" userDrawn="1">
          <p15:clr>
            <a:srgbClr val="C35EA4"/>
          </p15:clr>
        </p15:guide>
        <p15:guide id="17" orient="horz" pos="912" userDrawn="1">
          <p15:clr>
            <a:srgbClr val="5ACBF0"/>
          </p15:clr>
        </p15:guide>
        <p15:guide id="18" orient="horz" pos="1575" userDrawn="1">
          <p15:clr>
            <a:srgbClr val="5ACBF0"/>
          </p15:clr>
        </p15:guide>
        <p15:guide id="19" orient="horz" pos="2253" userDrawn="1">
          <p15:clr>
            <a:srgbClr val="5ACBF0"/>
          </p15:clr>
        </p15:guide>
        <p15:guide id="20" orient="horz" pos="2931" userDrawn="1">
          <p15:clr>
            <a:srgbClr val="5ACBF0"/>
          </p15:clr>
        </p15:guide>
        <p15:guide id="21" orient="horz" pos="3609" userDrawn="1">
          <p15:clr>
            <a:srgbClr val="5ACBF0"/>
          </p15:clr>
        </p15:guide>
        <p15:guide id="22" orient="horz" pos="4286" userDrawn="1">
          <p15:clr>
            <a:srgbClr val="5ACBF0"/>
          </p15:clr>
        </p15:guide>
        <p15:guide id="23" orient="horz" pos="4964" userDrawn="1">
          <p15:clr>
            <a:srgbClr val="5ACBF0"/>
          </p15:clr>
        </p15:guide>
        <p15:guide id="24" orient="horz" pos="355" userDrawn="1">
          <p15:clr>
            <a:srgbClr val="C35EA4"/>
          </p15:clr>
        </p15:guide>
        <p15:guide id="25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90.png"/><Relationship Id="rId21" Type="http://schemas.openxmlformats.org/officeDocument/2006/relationships/image" Target="../media/image103.png"/><Relationship Id="rId7" Type="http://schemas.openxmlformats.org/officeDocument/2006/relationships/image" Target="../media/image78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0.png"/><Relationship Id="rId11" Type="http://schemas.openxmlformats.org/officeDocument/2006/relationships/image" Target="../media/image93.png"/><Relationship Id="rId5" Type="http://schemas.openxmlformats.org/officeDocument/2006/relationships/image" Target="../media/image79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91.jpe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73.jpeg"/><Relationship Id="rId5" Type="http://schemas.openxmlformats.org/officeDocument/2006/relationships/image" Target="../media/image72.gif"/><Relationship Id="rId4" Type="http://schemas.openxmlformats.org/officeDocument/2006/relationships/image" Target="../media/image7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452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9240" y="3576256"/>
            <a:ext cx="12908725" cy="1357744"/>
          </a:xfrm>
        </p:spPr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38163" y="3129591"/>
            <a:ext cx="2251077" cy="2251074"/>
          </a:xfrm>
          <a:custGeom>
            <a:avLst/>
            <a:gdLst>
              <a:gd name="T0" fmla="*/ 839 w 1604"/>
              <a:gd name="T1" fmla="*/ 1134 h 1604"/>
              <a:gd name="T2" fmla="*/ 797 w 1604"/>
              <a:gd name="T3" fmla="*/ 1176 h 1604"/>
              <a:gd name="T4" fmla="*/ 754 w 1604"/>
              <a:gd name="T5" fmla="*/ 1134 h 1604"/>
              <a:gd name="T6" fmla="*/ 797 w 1604"/>
              <a:gd name="T7" fmla="*/ 1091 h 1604"/>
              <a:gd name="T8" fmla="*/ 839 w 1604"/>
              <a:gd name="T9" fmla="*/ 1134 h 1604"/>
              <a:gd name="T10" fmla="*/ 795 w 1604"/>
              <a:gd name="T11" fmla="*/ 964 h 1604"/>
              <a:gd name="T12" fmla="*/ 833 w 1604"/>
              <a:gd name="T13" fmla="*/ 926 h 1604"/>
              <a:gd name="T14" fmla="*/ 833 w 1604"/>
              <a:gd name="T15" fmla="*/ 449 h 1604"/>
              <a:gd name="T16" fmla="*/ 795 w 1604"/>
              <a:gd name="T17" fmla="*/ 411 h 1604"/>
              <a:gd name="T18" fmla="*/ 757 w 1604"/>
              <a:gd name="T19" fmla="*/ 449 h 1604"/>
              <a:gd name="T20" fmla="*/ 757 w 1604"/>
              <a:gd name="T21" fmla="*/ 926 h 1604"/>
              <a:gd name="T22" fmla="*/ 795 w 1604"/>
              <a:gd name="T23" fmla="*/ 964 h 1604"/>
              <a:gd name="T24" fmla="*/ 1604 w 1604"/>
              <a:gd name="T25" fmla="*/ 802 h 1604"/>
              <a:gd name="T26" fmla="*/ 802 w 1604"/>
              <a:gd name="T27" fmla="*/ 1604 h 1604"/>
              <a:gd name="T28" fmla="*/ 0 w 1604"/>
              <a:gd name="T29" fmla="*/ 802 h 1604"/>
              <a:gd name="T30" fmla="*/ 802 w 1604"/>
              <a:gd name="T31" fmla="*/ 0 h 1604"/>
              <a:gd name="T32" fmla="*/ 1604 w 1604"/>
              <a:gd name="T33" fmla="*/ 802 h 1604"/>
              <a:gd name="T34" fmla="*/ 1568 w 1604"/>
              <a:gd name="T35" fmla="*/ 802 h 1604"/>
              <a:gd name="T36" fmla="*/ 802 w 1604"/>
              <a:gd name="T37" fmla="*/ 36 h 1604"/>
              <a:gd name="T38" fmla="*/ 36 w 1604"/>
              <a:gd name="T39" fmla="*/ 802 h 1604"/>
              <a:gd name="T40" fmla="*/ 802 w 1604"/>
              <a:gd name="T41" fmla="*/ 1568 h 1604"/>
              <a:gd name="T42" fmla="*/ 1568 w 1604"/>
              <a:gd name="T43" fmla="*/ 802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04" h="1604">
                <a:moveTo>
                  <a:pt x="839" y="1134"/>
                </a:moveTo>
                <a:cubicBezTo>
                  <a:pt x="839" y="1157"/>
                  <a:pt x="820" y="1176"/>
                  <a:pt x="797" y="1176"/>
                </a:cubicBezTo>
                <a:cubicBezTo>
                  <a:pt x="773" y="1176"/>
                  <a:pt x="754" y="1157"/>
                  <a:pt x="754" y="1134"/>
                </a:cubicBezTo>
                <a:cubicBezTo>
                  <a:pt x="754" y="1110"/>
                  <a:pt x="774" y="1091"/>
                  <a:pt x="797" y="1091"/>
                </a:cubicBezTo>
                <a:cubicBezTo>
                  <a:pt x="820" y="1091"/>
                  <a:pt x="839" y="1110"/>
                  <a:pt x="839" y="1134"/>
                </a:cubicBezTo>
                <a:close/>
                <a:moveTo>
                  <a:pt x="795" y="964"/>
                </a:moveTo>
                <a:cubicBezTo>
                  <a:pt x="816" y="964"/>
                  <a:pt x="833" y="947"/>
                  <a:pt x="833" y="926"/>
                </a:cubicBezTo>
                <a:cubicBezTo>
                  <a:pt x="833" y="449"/>
                  <a:pt x="833" y="449"/>
                  <a:pt x="833" y="449"/>
                </a:cubicBezTo>
                <a:cubicBezTo>
                  <a:pt x="833" y="428"/>
                  <a:pt x="816" y="411"/>
                  <a:pt x="795" y="411"/>
                </a:cubicBezTo>
                <a:cubicBezTo>
                  <a:pt x="774" y="411"/>
                  <a:pt x="757" y="428"/>
                  <a:pt x="757" y="449"/>
                </a:cubicBezTo>
                <a:cubicBezTo>
                  <a:pt x="757" y="926"/>
                  <a:pt x="757" y="926"/>
                  <a:pt x="757" y="926"/>
                </a:cubicBezTo>
                <a:cubicBezTo>
                  <a:pt x="757" y="947"/>
                  <a:pt x="774" y="966"/>
                  <a:pt x="795" y="964"/>
                </a:cubicBezTo>
                <a:close/>
                <a:moveTo>
                  <a:pt x="1604" y="802"/>
                </a:moveTo>
                <a:cubicBezTo>
                  <a:pt x="1604" y="1245"/>
                  <a:pt x="1244" y="1604"/>
                  <a:pt x="802" y="1604"/>
                </a:cubicBezTo>
                <a:cubicBezTo>
                  <a:pt x="360" y="1604"/>
                  <a:pt x="0" y="1245"/>
                  <a:pt x="0" y="802"/>
                </a:cubicBezTo>
                <a:cubicBezTo>
                  <a:pt x="0" y="360"/>
                  <a:pt x="360" y="0"/>
                  <a:pt x="802" y="0"/>
                </a:cubicBezTo>
                <a:cubicBezTo>
                  <a:pt x="1244" y="0"/>
                  <a:pt x="1604" y="360"/>
                  <a:pt x="1604" y="802"/>
                </a:cubicBezTo>
                <a:close/>
                <a:moveTo>
                  <a:pt x="1568" y="802"/>
                </a:moveTo>
                <a:cubicBezTo>
                  <a:pt x="1568" y="380"/>
                  <a:pt x="1224" y="36"/>
                  <a:pt x="802" y="36"/>
                </a:cubicBezTo>
                <a:cubicBezTo>
                  <a:pt x="380" y="36"/>
                  <a:pt x="36" y="380"/>
                  <a:pt x="36" y="802"/>
                </a:cubicBezTo>
                <a:cubicBezTo>
                  <a:pt x="36" y="1225"/>
                  <a:pt x="380" y="1568"/>
                  <a:pt x="802" y="1568"/>
                </a:cubicBezTo>
                <a:cubicBezTo>
                  <a:pt x="1224" y="1568"/>
                  <a:pt x="1568" y="1225"/>
                  <a:pt x="1568" y="8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277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the Data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" y="1325411"/>
            <a:ext cx="7337552" cy="67409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194560" y="1229360"/>
            <a:ext cx="3444240" cy="1584960"/>
          </a:xfrm>
          <a:prstGeom prst="rect">
            <a:avLst/>
          </a:prstGeom>
          <a:noFill/>
          <a:ln w="3810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7952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the 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9885" y="741799"/>
            <a:ext cx="460549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 1: Reviews 2009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41650" y="6636149"/>
            <a:ext cx="355129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Sheet 2: July 23</a:t>
            </a:r>
            <a:r>
              <a:rPr lang="en-US" sz="32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" y="1274714"/>
            <a:ext cx="12094464" cy="2901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744" y="4682165"/>
            <a:ext cx="12106655" cy="34241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72631" y="4172103"/>
            <a:ext cx="449167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 2: Reviews 2010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889" y="5166026"/>
            <a:ext cx="11876510" cy="293933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 bwMode="auto">
          <a:xfrm>
            <a:off x="2753889" y="5166941"/>
            <a:ext cx="11876510" cy="2938413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680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917E-6 2.83951E-6 L -0.08214 2.83951E-6 C -0.11904 2.83951E-6 -0.16407 -0.03337 -0.16407 -0.06 L -0.16407 -0.12037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-601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917E-6 2.83951E-6 L -0.08182 2.83951E-6 C -0.11849 2.83951E-6 -0.16352 -0.03337 -0.16352 -0.06038 L -0.16352 -0.12037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81" y="-601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 animBg="1"/>
      <p:bldP spid="3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the Data</a:t>
            </a:r>
          </a:p>
        </p:txBody>
      </p:sp>
      <p:sp>
        <p:nvSpPr>
          <p:cNvPr id="18" name="Right Arrow 17"/>
          <p:cNvSpPr/>
          <p:nvPr/>
        </p:nvSpPr>
        <p:spPr bwMode="auto">
          <a:xfrm rot="10800000">
            <a:off x="6733586" y="2691384"/>
            <a:ext cx="978408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6778036" y="2691384"/>
            <a:ext cx="978408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" y="1636465"/>
            <a:ext cx="6048100" cy="4035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392" y="1427011"/>
            <a:ext cx="6132321" cy="31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51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5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175" y="135923"/>
            <a:ext cx="3122391" cy="7861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62" y="1518030"/>
            <a:ext cx="5891275" cy="5766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the Data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054100" y="2506608"/>
            <a:ext cx="5232400" cy="846191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054100" y="3440935"/>
            <a:ext cx="5232400" cy="872454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054100" y="4401524"/>
            <a:ext cx="5232400" cy="903328"/>
          </a:xfrm>
          <a:prstGeom prst="rect">
            <a:avLst/>
          </a:prstGeom>
          <a:noFill/>
          <a:ln w="5715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054100" y="5392987"/>
            <a:ext cx="5232400" cy="846192"/>
          </a:xfrm>
          <a:prstGeom prst="rect">
            <a:avLst/>
          </a:prstGeom>
          <a:noFill/>
          <a:ln w="571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054100" y="6327314"/>
            <a:ext cx="5232400" cy="846192"/>
          </a:xfrm>
          <a:prstGeom prst="rect">
            <a:avLst/>
          </a:prstGeom>
          <a:noFill/>
          <a:ln w="57150"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9540186" y="787400"/>
            <a:ext cx="2581792" cy="14350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540186" y="2265831"/>
            <a:ext cx="2581792" cy="1422124"/>
          </a:xfrm>
          <a:prstGeom prst="rect">
            <a:avLst/>
          </a:prstGeom>
          <a:noFill/>
          <a:ln w="381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9540186" y="3715175"/>
            <a:ext cx="2581792" cy="1392507"/>
          </a:xfrm>
          <a:prstGeom prst="rect">
            <a:avLst/>
          </a:prstGeom>
          <a:noFill/>
          <a:ln w="3810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9540186" y="5152782"/>
            <a:ext cx="2581792" cy="1395086"/>
          </a:xfrm>
          <a:prstGeom prst="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9540186" y="6567467"/>
            <a:ext cx="2581792" cy="1435099"/>
          </a:xfrm>
          <a:prstGeom prst="rect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ight Arrow 29"/>
          <p:cNvSpPr/>
          <p:nvPr/>
        </p:nvSpPr>
        <p:spPr bwMode="auto">
          <a:xfrm>
            <a:off x="6874786" y="3764603"/>
            <a:ext cx="1733804" cy="22262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rot="10800000">
            <a:off x="7141364" y="2691384"/>
            <a:ext cx="978408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 rot="10800000">
            <a:off x="7136284" y="3713286"/>
            <a:ext cx="978408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 rot="10800000">
            <a:off x="7144920" y="4635406"/>
            <a:ext cx="978408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 rot="10800000">
            <a:off x="7186067" y="5573767"/>
            <a:ext cx="978408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ight Arrow 34"/>
          <p:cNvSpPr/>
          <p:nvPr/>
        </p:nvSpPr>
        <p:spPr bwMode="auto">
          <a:xfrm rot="10800000">
            <a:off x="7186068" y="6535510"/>
            <a:ext cx="978408" cy="4846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77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4" descr="cinema display, monitor, scree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78" y="399307"/>
            <a:ext cx="1555327" cy="1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369782" y="4039902"/>
          <a:ext cx="4284002" cy="1929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8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Data Sources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04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28" descr="cub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210" y="6608543"/>
            <a:ext cx="970450" cy="97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2" descr="acces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41" y="6928938"/>
            <a:ext cx="797983" cy="79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0" descr="csv, extension, file, forma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259" y="6686583"/>
            <a:ext cx="1040339" cy="104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60062" y="6686583"/>
            <a:ext cx="219034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pic>
        <p:nvPicPr>
          <p:cNvPr id="8" name="Picture 24" descr="databas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65" y="6686583"/>
            <a:ext cx="1015057" cy="10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excel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386" y="6552994"/>
            <a:ext cx="873712" cy="87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9206824" y="6656768"/>
            <a:ext cx="1053469" cy="1099970"/>
            <a:chOff x="7400077" y="4203303"/>
            <a:chExt cx="400050" cy="419315"/>
          </a:xfrm>
        </p:grpSpPr>
        <p:pic>
          <p:nvPicPr>
            <p:cNvPr id="11" name="Picture 6" descr="http://ais.paho.org/phip/images/packaged_workbook_icon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077" y="4203303"/>
              <a:ext cx="400050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8" descr="C:\Users\Alan\AppData\Local\Temp\SNAGHTML10fcb498.PNG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054" y="4432318"/>
              <a:ext cx="175661" cy="19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719467" y="4719369"/>
            <a:ext cx="3277179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/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Tableau Server</a:t>
            </a:r>
          </a:p>
        </p:txBody>
      </p:sp>
      <p:pic>
        <p:nvPicPr>
          <p:cNvPr id="15" name="Picture 4" descr="cinema display, monitor, scree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888" y="1045545"/>
            <a:ext cx="1555327" cy="15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09" y="1203526"/>
            <a:ext cx="1496021" cy="928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75175" y="1646176"/>
            <a:ext cx="4352078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Tableau Desktop User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906" y="4765166"/>
            <a:ext cx="1496021" cy="928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" descr="http://img.informer.com/icons/png/48/5305/530555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064" y="5332458"/>
            <a:ext cx="546791" cy="54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img.informer.com/icons/png/48/5305/530555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484" y="4642996"/>
            <a:ext cx="546791" cy="54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img.informer.com/icons/png/48/5305/530555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724" y="5332458"/>
            <a:ext cx="546791" cy="54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9835125" y="2388805"/>
            <a:ext cx="4618616" cy="2757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182880" tIns="146304" rIns="182880" bIns="146304" numCol="2" rtlCol="0" anchor="t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Field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Hierarchies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Aliases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Geographic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Default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 Joins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Custom SQL</a:t>
            </a:r>
          </a:p>
        </p:txBody>
      </p:sp>
      <p:cxnSp>
        <p:nvCxnSpPr>
          <p:cNvPr id="1031" name="Elbow Connector 1030"/>
          <p:cNvCxnSpPr>
            <a:stCxn id="24" idx="3"/>
            <a:endCxn id="37" idx="2"/>
          </p:cNvCxnSpPr>
          <p:nvPr/>
        </p:nvCxnSpPr>
        <p:spPr>
          <a:xfrm flipV="1">
            <a:off x="9311515" y="5146483"/>
            <a:ext cx="2832918" cy="45937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9607481" y="5507277"/>
            <a:ext cx="476592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Tableau Data Source (.tds/.tdsx)</a:t>
            </a:r>
          </a:p>
        </p:txBody>
      </p:sp>
      <p:cxnSp>
        <p:nvCxnSpPr>
          <p:cNvPr id="1046" name="Elbow Connector 1045"/>
          <p:cNvCxnSpPr>
            <a:stCxn id="24" idx="2"/>
            <a:endCxn id="9" idx="0"/>
          </p:cNvCxnSpPr>
          <p:nvPr/>
        </p:nvCxnSpPr>
        <p:spPr>
          <a:xfrm rot="5400000">
            <a:off x="8238809" y="5753682"/>
            <a:ext cx="673745" cy="9248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54" idx="2"/>
          </p:cNvCxnSpPr>
          <p:nvPr/>
        </p:nvCxnSpPr>
        <p:spPr>
          <a:xfrm flipH="1">
            <a:off x="10988996" y="2056498"/>
            <a:ext cx="1" cy="33230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3094839" y="1998007"/>
            <a:ext cx="0" cy="39079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6" descr="browser, earth, globe, internet, world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164" y="27035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9312" y="644562"/>
            <a:ext cx="1337844" cy="133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9" name="Picture 12" descr="browser, firefox, web browser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678" y="1205691"/>
            <a:ext cx="567739" cy="567739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4" descr="browser, safari, web browser ico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691" y="1097725"/>
            <a:ext cx="634189" cy="634190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0" descr="browser, explorer, internet, internet explorer, web, web browser ico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251" y="1566361"/>
            <a:ext cx="635374" cy="635375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browser, chrome, internet, web, web browser icon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869" y="1614447"/>
            <a:ext cx="570631" cy="570631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Elbow Connector 50"/>
          <p:cNvCxnSpPr>
            <a:stCxn id="84" idx="2"/>
            <a:endCxn id="9" idx="0"/>
          </p:cNvCxnSpPr>
          <p:nvPr/>
        </p:nvCxnSpPr>
        <p:spPr>
          <a:xfrm rot="16200000" flipH="1">
            <a:off x="5570945" y="4010696"/>
            <a:ext cx="3505787" cy="1578807"/>
          </a:xfrm>
          <a:prstGeom prst="bentConnector3">
            <a:avLst>
              <a:gd name="adj1" fmla="val 20657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08" y="1222956"/>
            <a:ext cx="1496021" cy="928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2327" y="1317995"/>
            <a:ext cx="1542742" cy="154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" name="Picture 2" descr="http://img.informer.com/icons/png/48/5305/530555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69" y="2451611"/>
            <a:ext cx="546791" cy="54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C:\Users\AELDRI~1\AppData\Local\Temp\SNAGHTML2fa8d716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75" y="2404687"/>
            <a:ext cx="642520" cy="642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15551" y="592000"/>
            <a:ext cx="1374961" cy="855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54" name="Picture 4" descr="butler, galla, man, smoking, user icon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53" y="782410"/>
            <a:ext cx="1274087" cy="12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8650825" cy="1079598"/>
          </a:xfrm>
        </p:spPr>
        <p:txBody>
          <a:bodyPr/>
          <a:lstStyle/>
          <a:p>
            <a:r>
              <a:rPr lang="en-US" sz="4000" dirty="0"/>
              <a:t>Sharing Data Using Data Server</a:t>
            </a:r>
          </a:p>
        </p:txBody>
      </p:sp>
      <p:pic>
        <p:nvPicPr>
          <p:cNvPr id="83" name="Picture 4" descr="C:\Users\AELDRI~1\AppData\Local\Temp\SNAGHTML2fa8d716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077" y="1582217"/>
            <a:ext cx="563911" cy="563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94683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083E-6 3.7037E-6 L -0.00466 0.43017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" y="2150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0278E-6 1.48148E-6 L 0.11545 0.2667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73" y="13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9" grpId="0"/>
      <p:bldP spid="37" grpId="0" animBg="1"/>
      <p:bldP spid="10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61357" y="1943099"/>
            <a:ext cx="13245957" cy="569867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Limitations with Unprepared Data</a:t>
            </a:r>
          </a:p>
          <a:p>
            <a:r>
              <a:rPr lang="en-US" dirty="0">
                <a:solidFill>
                  <a:schemeClr val="tx2"/>
                </a:solidFill>
              </a:rPr>
              <a:t>		</a:t>
            </a:r>
          </a:p>
          <a:p>
            <a:r>
              <a:rPr lang="en-US" dirty="0">
                <a:solidFill>
                  <a:schemeClr val="tx2"/>
                </a:solidFill>
              </a:rPr>
              <a:t>How to Prepare Data in Tableau</a:t>
            </a:r>
          </a:p>
          <a:p>
            <a:pPr marL="611825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Split</a:t>
            </a:r>
          </a:p>
          <a:p>
            <a:pPr marL="611825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Join</a:t>
            </a:r>
          </a:p>
          <a:p>
            <a:pPr marL="611825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Union</a:t>
            </a:r>
          </a:p>
          <a:p>
            <a:pPr marL="611825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Pivot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Sharing Prepared Data</a:t>
            </a:r>
          </a:p>
          <a:p>
            <a:pPr marL="611825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Tableau Data Source</a:t>
            </a:r>
          </a:p>
          <a:p>
            <a:pPr marL="611825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Tableau Server</a:t>
            </a:r>
          </a:p>
        </p:txBody>
      </p:sp>
    </p:spTree>
    <p:extLst>
      <p:ext uri="{BB962C8B-B14F-4D97-AF65-F5344CB8AC3E}">
        <p14:creationId xmlns:p14="http://schemas.microsoft.com/office/powerpoint/2010/main" val="37251961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70140" y="3764542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Tuesday, October 9</a:t>
            </a:r>
            <a:br>
              <a:rPr lang="en-US" sz="4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The Truth Is Out There (In Better Data Prep)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1045 – 115 PM  |  Room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SESSION REPEATS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6988" y="21471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Tuesday, October 9</a:t>
            </a:r>
            <a:br>
              <a:rPr lang="en-US" sz="4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The Truth Is Out There (In Better Data Prep)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1045 – 115 PM  |  Room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6988" y="549504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Tuesday, October 9</a:t>
            </a:r>
            <a:br>
              <a:rPr lang="en-US" sz="4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The Truth Is Out There (In Better Data Prep)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1045 – 115 PM  |  Room</a:t>
            </a:r>
          </a:p>
        </p:txBody>
      </p:sp>
    </p:spTree>
    <p:extLst>
      <p:ext uri="{BB962C8B-B14F-4D97-AF65-F5344CB8AC3E}">
        <p14:creationId xmlns:p14="http://schemas.microsoft.com/office/powerpoint/2010/main" val="25074595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5293" y="2005528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Tuesday, October 9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293" y="3721615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Tuesday, October 9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5293" y="5437702"/>
            <a:ext cx="9682162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Tuesday, October 9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Beginning Your Geographic Analysis Journey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11:30am – 12:30pm  |  Location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44588" y="1193800"/>
            <a:ext cx="9682162" cy="523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7093348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61342" y="1762800"/>
            <a:ext cx="68780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Please complete </a:t>
            </a:r>
            <a:b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5400" b="1" kern="0" spc="-120" dirty="0">
                <a:ln w="3175">
                  <a:noFill/>
                </a:ln>
                <a:solidFill>
                  <a:schemeClr val="bg1"/>
                </a:solidFill>
                <a:cs typeface="Arial" panose="020B0604020202020204" pitchFamily="34" charset="0"/>
              </a:rPr>
              <a:t>the session survey from the Session Details screen in your TC17 app</a:t>
            </a: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243280" y="2942324"/>
            <a:ext cx="2002195" cy="1623731"/>
          </a:xfrm>
          <a:custGeom>
            <a:avLst/>
            <a:gdLst>
              <a:gd name="T0" fmla="*/ 656 w 656"/>
              <a:gd name="T1" fmla="*/ 67 h 532"/>
              <a:gd name="T2" fmla="*/ 587 w 656"/>
              <a:gd name="T3" fmla="*/ 0 h 532"/>
              <a:gd name="T4" fmla="*/ 496 w 656"/>
              <a:gd name="T5" fmla="*/ 91 h 532"/>
              <a:gd name="T6" fmla="*/ 496 w 656"/>
              <a:gd name="T7" fmla="*/ 33 h 532"/>
              <a:gd name="T8" fmla="*/ 0 w 656"/>
              <a:gd name="T9" fmla="*/ 33 h 532"/>
              <a:gd name="T10" fmla="*/ 0 w 656"/>
              <a:gd name="T11" fmla="*/ 532 h 532"/>
              <a:gd name="T12" fmla="*/ 496 w 656"/>
              <a:gd name="T13" fmla="*/ 532 h 532"/>
              <a:gd name="T14" fmla="*/ 496 w 656"/>
              <a:gd name="T15" fmla="*/ 227 h 532"/>
              <a:gd name="T16" fmla="*/ 656 w 656"/>
              <a:gd name="T17" fmla="*/ 67 h 532"/>
              <a:gd name="T18" fmla="*/ 403 w 656"/>
              <a:gd name="T19" fmla="*/ 438 h 532"/>
              <a:gd name="T20" fmla="*/ 93 w 656"/>
              <a:gd name="T21" fmla="*/ 438 h 532"/>
              <a:gd name="T22" fmla="*/ 93 w 656"/>
              <a:gd name="T23" fmla="*/ 127 h 532"/>
              <a:gd name="T24" fmla="*/ 403 w 656"/>
              <a:gd name="T25" fmla="*/ 127 h 532"/>
              <a:gd name="T26" fmla="*/ 403 w 656"/>
              <a:gd name="T27" fmla="*/ 184 h 532"/>
              <a:gd name="T28" fmla="*/ 310 w 656"/>
              <a:gd name="T29" fmla="*/ 278 h 532"/>
              <a:gd name="T30" fmla="*/ 200 w 656"/>
              <a:gd name="T31" fmla="*/ 165 h 532"/>
              <a:gd name="T32" fmla="*/ 131 w 656"/>
              <a:gd name="T33" fmla="*/ 234 h 532"/>
              <a:gd name="T34" fmla="*/ 243 w 656"/>
              <a:gd name="T35" fmla="*/ 345 h 532"/>
              <a:gd name="T36" fmla="*/ 310 w 656"/>
              <a:gd name="T37" fmla="*/ 414 h 532"/>
              <a:gd name="T38" fmla="*/ 379 w 656"/>
              <a:gd name="T39" fmla="*/ 345 h 532"/>
              <a:gd name="T40" fmla="*/ 403 w 656"/>
              <a:gd name="T41" fmla="*/ 321 h 532"/>
              <a:gd name="T42" fmla="*/ 403 w 656"/>
              <a:gd name="T43" fmla="*/ 43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6" h="532">
                <a:moveTo>
                  <a:pt x="656" y="67"/>
                </a:moveTo>
                <a:lnTo>
                  <a:pt x="587" y="0"/>
                </a:lnTo>
                <a:lnTo>
                  <a:pt x="496" y="91"/>
                </a:lnTo>
                <a:lnTo>
                  <a:pt x="496" y="33"/>
                </a:lnTo>
                <a:lnTo>
                  <a:pt x="0" y="33"/>
                </a:lnTo>
                <a:lnTo>
                  <a:pt x="0" y="532"/>
                </a:lnTo>
                <a:lnTo>
                  <a:pt x="496" y="532"/>
                </a:lnTo>
                <a:lnTo>
                  <a:pt x="496" y="227"/>
                </a:lnTo>
                <a:lnTo>
                  <a:pt x="656" y="67"/>
                </a:lnTo>
                <a:close/>
                <a:moveTo>
                  <a:pt x="403" y="438"/>
                </a:moveTo>
                <a:lnTo>
                  <a:pt x="93" y="438"/>
                </a:lnTo>
                <a:lnTo>
                  <a:pt x="93" y="127"/>
                </a:lnTo>
                <a:lnTo>
                  <a:pt x="403" y="127"/>
                </a:lnTo>
                <a:lnTo>
                  <a:pt x="403" y="184"/>
                </a:lnTo>
                <a:lnTo>
                  <a:pt x="310" y="278"/>
                </a:lnTo>
                <a:lnTo>
                  <a:pt x="200" y="165"/>
                </a:lnTo>
                <a:lnTo>
                  <a:pt x="131" y="234"/>
                </a:lnTo>
                <a:lnTo>
                  <a:pt x="243" y="345"/>
                </a:lnTo>
                <a:lnTo>
                  <a:pt x="310" y="414"/>
                </a:lnTo>
                <a:lnTo>
                  <a:pt x="379" y="345"/>
                </a:lnTo>
                <a:lnTo>
                  <a:pt x="403" y="321"/>
                </a:lnTo>
                <a:lnTo>
                  <a:pt x="403" y="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iPhone-6-4,7-inch-Three-colors-Mo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35" y="1269955"/>
            <a:ext cx="4287400" cy="58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909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1167629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737" y="2500313"/>
            <a:ext cx="12464557" cy="2877229"/>
          </a:xfrm>
        </p:spPr>
        <p:txBody>
          <a:bodyPr/>
          <a:lstStyle/>
          <a:p>
            <a:r>
              <a:rPr lang="en-US" dirty="0"/>
              <a:t>The Truth Is Out There </a:t>
            </a:r>
            <a:br>
              <a:rPr lang="en-US" dirty="0"/>
            </a:br>
            <a:r>
              <a:rPr lang="en-US" dirty="0"/>
              <a:t>(In Better Data Prep)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21413" y="5377543"/>
            <a:ext cx="11629828" cy="1665514"/>
          </a:xfrm>
        </p:spPr>
        <p:txBody>
          <a:bodyPr/>
          <a:lstStyle/>
          <a:p>
            <a:r>
              <a:rPr lang="en-US" dirty="0"/>
              <a:t>Eldon Volk</a:t>
            </a:r>
          </a:p>
          <a:p>
            <a:r>
              <a:rPr lang="en-US" dirty="0"/>
              <a:t>Senior Product Consultant</a:t>
            </a:r>
          </a:p>
          <a:p>
            <a:r>
              <a:rPr lang="en-US" dirty="0"/>
              <a:t>Tableau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23738" y="1447800"/>
            <a:ext cx="7971406" cy="523220"/>
          </a:xfrm>
        </p:spPr>
        <p:txBody>
          <a:bodyPr/>
          <a:lstStyle/>
          <a:p>
            <a:r>
              <a:rPr lang="en-US" dirty="0"/>
              <a:t>#Data17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7643288" y="5377542"/>
            <a:ext cx="6200728" cy="166551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500" b="1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Esther </a:t>
            </a:r>
            <a:r>
              <a:rPr lang="en-US" dirty="0" err="1"/>
              <a:t>Schenau</a:t>
            </a:r>
            <a:endParaRPr lang="en-US" dirty="0"/>
          </a:p>
          <a:p>
            <a:r>
              <a:rPr lang="en-US" dirty="0"/>
              <a:t>Product Consultant</a:t>
            </a:r>
          </a:p>
          <a:p>
            <a:r>
              <a:rPr lang="en-US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1689476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26" y="129500"/>
            <a:ext cx="11660174" cy="78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56"/>
          <a:stretch/>
        </p:blipFill>
        <p:spPr bwMode="auto">
          <a:xfrm>
            <a:off x="890792" y="1061923"/>
            <a:ext cx="12107254" cy="532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rrgconsulting.com/Merchant2/graphics/00000001/recipe_L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68" y="1766449"/>
            <a:ext cx="12690400" cy="5019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me.utexas.edu/~jensen/ORMM/omie/computation/unit/mrp_add/mrp_formulas/p400_foq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60" y="1818661"/>
            <a:ext cx="16785055" cy="54186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917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23862" y="1427011"/>
            <a:ext cx="13286234" cy="6829562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Connecting to Your Data</a:t>
            </a:r>
          </a:p>
          <a:p>
            <a:pPr marL="611825" lvl="2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Data Interpreter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Preparing Data for Analysis</a:t>
            </a:r>
          </a:p>
          <a:p>
            <a:pPr marL="611825" lvl="2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Split</a:t>
            </a:r>
          </a:p>
          <a:p>
            <a:pPr marL="611825" lvl="2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Join</a:t>
            </a:r>
          </a:p>
          <a:p>
            <a:pPr marL="611825" lvl="2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Union</a:t>
            </a:r>
          </a:p>
          <a:p>
            <a:pPr marL="611825" lvl="2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Pivot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Editing the Metadata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Sharing Prepared Data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659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Set Should Look Like…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9" y="1609891"/>
            <a:ext cx="14386286" cy="54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74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me.utexas.edu/~jensen/ORMM/omie/computation/unit/mrp_add/mrp_formulas/p400_fo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7176" y="1558218"/>
            <a:ext cx="15117575" cy="63931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45806" y="1943641"/>
            <a:ext cx="13981471" cy="34205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166787" y="2902538"/>
            <a:ext cx="2837690" cy="440752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749468" y="4288180"/>
            <a:ext cx="7629896" cy="38782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http://pubpages.unh.edu/~jag593/excelda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581479" cy="94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4992095" y="2065022"/>
            <a:ext cx="8279405" cy="287861"/>
          </a:xfrm>
          <a:prstGeom prst="rect">
            <a:avLst/>
          </a:prstGeom>
          <a:noFill/>
          <a:ln w="57150">
            <a:solidFill>
              <a:srgbClr val="FD8A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C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82906" y="2323404"/>
            <a:ext cx="773901" cy="5828137"/>
          </a:xfrm>
          <a:prstGeom prst="rect">
            <a:avLst/>
          </a:prstGeom>
          <a:noFill/>
          <a:ln w="57150">
            <a:solidFill>
              <a:srgbClr val="FD8A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C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2" name="Picture 4" descr="https://bizlib247.files.wordpress.com/2010/07/tob-excel-reportwz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77" y="-154553"/>
            <a:ext cx="14801668" cy="85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7822579" y="2549044"/>
            <a:ext cx="6404698" cy="472936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45806" y="3211564"/>
            <a:ext cx="5090053" cy="9508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45806" y="6242672"/>
            <a:ext cx="2892680" cy="978745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45806" y="4673063"/>
            <a:ext cx="5025689" cy="65460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307888" y="2993129"/>
            <a:ext cx="2514691" cy="3523312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-127755" y="-154553"/>
            <a:ext cx="14838446" cy="1756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8" y="399279"/>
            <a:ext cx="13987008" cy="1079598"/>
          </a:xfrm>
        </p:spPr>
        <p:txBody>
          <a:bodyPr/>
          <a:lstStyle/>
          <a:p>
            <a:r>
              <a:rPr lang="en-US" dirty="0"/>
              <a:t>Common Issues with Excel Data</a:t>
            </a:r>
          </a:p>
        </p:txBody>
      </p:sp>
    </p:spTree>
    <p:extLst>
      <p:ext uri="{BB962C8B-B14F-4D97-AF65-F5344CB8AC3E}">
        <p14:creationId xmlns:p14="http://schemas.microsoft.com/office/powerpoint/2010/main" val="585519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  <p:bldP spid="17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Set Should Look Like…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9" y="1609891"/>
            <a:ext cx="14386286" cy="54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421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8" descr="cub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05" y="4233496"/>
            <a:ext cx="1163901" cy="116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Your Data Live?</a:t>
            </a:r>
          </a:p>
        </p:txBody>
      </p:sp>
      <p:pic>
        <p:nvPicPr>
          <p:cNvPr id="4" name="Picture 24" descr="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2" y="3753655"/>
            <a:ext cx="1344946" cy="13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 descr="acces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1" y="2332087"/>
            <a:ext cx="1012597" cy="101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0" descr="csv, extension, file, forma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16" y="1986683"/>
            <a:ext cx="1320133" cy="132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exce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50" y="1506273"/>
            <a:ext cx="1108693" cy="110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64506" y="4446115"/>
            <a:ext cx="698023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 (SQL Server, Oracle, …)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72897" y="2460921"/>
            <a:ext cx="485502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Flat File (Excel, CSV, …)</a:t>
            </a:r>
          </a:p>
        </p:txBody>
      </p:sp>
    </p:spTree>
    <p:extLst>
      <p:ext uri="{BB962C8B-B14F-4D97-AF65-F5344CB8AC3E}">
        <p14:creationId xmlns:p14="http://schemas.microsoft.com/office/powerpoint/2010/main" val="28920867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ableau_Conference_2015_Template_16x9 - Artitudes">
  <a:themeElements>
    <a:clrScheme name="Tableau Conference 2015">
      <a:dk1>
        <a:srgbClr val="505050"/>
      </a:dk1>
      <a:lt1>
        <a:srgbClr val="FFFFFF"/>
      </a:lt1>
      <a:dk2>
        <a:srgbClr val="144D63"/>
      </a:dk2>
      <a:lt2>
        <a:srgbClr val="EAEAEA"/>
      </a:lt2>
      <a:accent1>
        <a:srgbClr val="144D63"/>
      </a:accent1>
      <a:accent2>
        <a:srgbClr val="DC661D"/>
      </a:accent2>
      <a:accent3>
        <a:srgbClr val="F6BF0C"/>
      </a:accent3>
      <a:accent4>
        <a:srgbClr val="66C18C"/>
      </a:accent4>
      <a:accent5>
        <a:srgbClr val="13849A"/>
      </a:accent5>
      <a:accent6>
        <a:srgbClr val="95B8C7"/>
      </a:accent6>
      <a:hlink>
        <a:srgbClr val="A3D9B9"/>
      </a:hlink>
      <a:folHlink>
        <a:srgbClr val="A3D9B9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15 PPT - Artitudes - VA_r03.pptx" id="{3818CB51-9208-4331-BFC5-67E996A2641E}" vid="{05A0A6FC-54E2-4B59-9539-F83E3EE666CC}"/>
    </a:ext>
  </a:extLst>
</a:theme>
</file>

<file path=ppt/theme/theme2.xml><?xml version="1.0" encoding="utf-8"?>
<a:theme xmlns:a="http://schemas.openxmlformats.org/drawingml/2006/main" name="1_Tableau_Conference_2015_Template_16x9 - Artitudes">
  <a:themeElements>
    <a:clrScheme name="Custom 2">
      <a:dk1>
        <a:srgbClr val="505050"/>
      </a:dk1>
      <a:lt1>
        <a:srgbClr val="FFFFFF"/>
      </a:lt1>
      <a:dk2>
        <a:srgbClr val="144D63"/>
      </a:dk2>
      <a:lt2>
        <a:srgbClr val="EAEAEA"/>
      </a:lt2>
      <a:accent1>
        <a:srgbClr val="00BBC9"/>
      </a:accent1>
      <a:accent2>
        <a:srgbClr val="8DC63F"/>
      </a:accent2>
      <a:accent3>
        <a:srgbClr val="144D63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144D63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15 PPT - Artitudes - VA_r03.pptx" id="{3818CB51-9208-4331-BFC5-67E996A2641E}" vid="{05A0A6FC-54E2-4B59-9539-F83E3EE666CC}"/>
    </a:ext>
  </a:extLst>
</a:theme>
</file>

<file path=ppt/theme/theme3.xml><?xml version="1.0" encoding="utf-8"?>
<a:theme xmlns:a="http://schemas.openxmlformats.org/drawingml/2006/main" name="714513_TC17_PPT_Template_0428">
  <a:themeElements>
    <a:clrScheme name="TC17">
      <a:dk1>
        <a:srgbClr val="505050"/>
      </a:dk1>
      <a:lt1>
        <a:srgbClr val="FFFFFF"/>
      </a:lt1>
      <a:dk2>
        <a:srgbClr val="150454"/>
      </a:dk2>
      <a:lt2>
        <a:srgbClr val="EAEAEA"/>
      </a:lt2>
      <a:accent1>
        <a:srgbClr val="2D93AA"/>
      </a:accent1>
      <a:accent2>
        <a:srgbClr val="8DC63F"/>
      </a:accent2>
      <a:accent3>
        <a:srgbClr val="150454"/>
      </a:accent3>
      <a:accent4>
        <a:srgbClr val="ED5A23"/>
      </a:accent4>
      <a:accent5>
        <a:srgbClr val="EB2F58"/>
      </a:accent5>
      <a:accent6>
        <a:srgbClr val="A7276B"/>
      </a:accent6>
      <a:hlink>
        <a:srgbClr val="2D93AA"/>
      </a:hlink>
      <a:folHlink>
        <a:srgbClr val="2D64AA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14513_TC17_PPT_Template_0508" id="{25F358F8-A1E4-4C5F-86F7-F06E7303F710}" vid="{1348FF43-2C35-4F5B-B2E8-A158B3FB1C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TC15 PPT - FINAL - 8.11.15</Template>
  <TotalTime>0</TotalTime>
  <Words>400</Words>
  <Application>Microsoft Office PowerPoint</Application>
  <PresentationFormat>Custom</PresentationFormat>
  <Paragraphs>135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Consolas</vt:lpstr>
      <vt:lpstr>Segoe UI</vt:lpstr>
      <vt:lpstr>Tableau_Conference_2015_Template_16x9 - Artitudes</vt:lpstr>
      <vt:lpstr>1_Tableau_Conference_2015_Template_16x9 - Artitudes</vt:lpstr>
      <vt:lpstr>714513_TC17_PPT_Template_0428</vt:lpstr>
      <vt:lpstr>PowerPoint Presentation</vt:lpstr>
      <vt:lpstr>Welcome</vt:lpstr>
      <vt:lpstr>The Truth Is Out There  (In Better Data Prep)</vt:lpstr>
      <vt:lpstr>PowerPoint Presentation</vt:lpstr>
      <vt:lpstr>Agenda</vt:lpstr>
      <vt:lpstr>Your Data Set Should Look Like…</vt:lpstr>
      <vt:lpstr>Common Issues with Excel Data</vt:lpstr>
      <vt:lpstr>Your Data Set Should Look Like…</vt:lpstr>
      <vt:lpstr>Where Does Your Data Live?</vt:lpstr>
      <vt:lpstr>Hands-On</vt:lpstr>
      <vt:lpstr>Union the Data </vt:lpstr>
      <vt:lpstr>Union the Data</vt:lpstr>
      <vt:lpstr>Pivot the Data</vt:lpstr>
      <vt:lpstr>Pivot the Data</vt:lpstr>
      <vt:lpstr>Sharing Data Using Data Server</vt:lpstr>
      <vt:lpstr>Session Summary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Ray Randall</dc:creator>
  <cp:keywords>Tableau Conference 2015</cp:keywords>
  <cp:lastModifiedBy>Eldon Volk</cp:lastModifiedBy>
  <cp:revision>114</cp:revision>
  <dcterms:created xsi:type="dcterms:W3CDTF">2015-08-24T23:00:16Z</dcterms:created>
  <dcterms:modified xsi:type="dcterms:W3CDTF">2017-08-18T15:19:00Z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